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56" r:id="rId2"/>
    <p:sldId id="257" r:id="rId3"/>
    <p:sldId id="258" r:id="rId4"/>
    <p:sldId id="259" r:id="rId5"/>
    <p:sldId id="262" r:id="rId6"/>
    <p:sldId id="260" r:id="rId7"/>
    <p:sldId id="261" r:id="rId8"/>
    <p:sldId id="263" r:id="rId9"/>
    <p:sldId id="266" r:id="rId10"/>
    <p:sldId id="264" r:id="rId11"/>
    <p:sldId id="265" r:id="rId12"/>
    <p:sldId id="267" r:id="rId13"/>
    <p:sldId id="268" r:id="rId14"/>
    <p:sldId id="269" r:id="rId15"/>
    <p:sldId id="270" r:id="rId16"/>
    <p:sldId id="271" r:id="rId17"/>
    <p:sldId id="272" r:id="rId18"/>
    <p:sldId id="281" r:id="rId19"/>
    <p:sldId id="282" r:id="rId20"/>
    <p:sldId id="283" r:id="rId21"/>
    <p:sldId id="284" r:id="rId22"/>
    <p:sldId id="285" r:id="rId23"/>
    <p:sldId id="286" r:id="rId24"/>
    <p:sldId id="287" r:id="rId25"/>
    <p:sldId id="288" r:id="rId26"/>
    <p:sldId id="289" r:id="rId27"/>
    <p:sldId id="290" r:id="rId28"/>
    <p:sldId id="291" r:id="rId29"/>
    <p:sldId id="293" r:id="rId30"/>
    <p:sldId id="294" r:id="rId31"/>
    <p:sldId id="292" r:id="rId32"/>
  </p:sldIdLst>
  <p:sldSz cx="9144000" cy="6858000" type="screen4x3"/>
  <p:notesSz cx="6799263" cy="9929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EA8548-37B2-4B47-9937-E73DAB77BF5F}" v="35" dt="2023-01-01T04:48:05.1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36" autoAdjust="0"/>
    <p:restoredTop sz="94660"/>
  </p:normalViewPr>
  <p:slideViewPr>
    <p:cSldViewPr>
      <p:cViewPr varScale="1">
        <p:scale>
          <a:sx n="68" d="100"/>
          <a:sy n="68" d="100"/>
        </p:scale>
        <p:origin x="1404"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 Muneeb" userId="29b624b1-a719-43f5-9b52-388cd4043c04" providerId="ADAL" clId="{1B8306CC-3EB3-4E79-8CF8-E5FDA85816BB}"/>
    <pc:docChg chg="undo redo custSel addSld delSld modSld">
      <pc:chgData name="Sara Muneeb" userId="29b624b1-a719-43f5-9b52-388cd4043c04" providerId="ADAL" clId="{1B8306CC-3EB3-4E79-8CF8-E5FDA85816BB}" dt="2022-11-24T12:10:15.121" v="4967" actId="1035"/>
      <pc:docMkLst>
        <pc:docMk/>
      </pc:docMkLst>
      <pc:sldChg chg="addSp modSp mod">
        <pc:chgData name="Sara Muneeb" userId="29b624b1-a719-43f5-9b52-388cd4043c04" providerId="ADAL" clId="{1B8306CC-3EB3-4E79-8CF8-E5FDA85816BB}" dt="2022-11-24T11:11:02.245" v="4329" actId="1076"/>
        <pc:sldMkLst>
          <pc:docMk/>
          <pc:sldMk cId="3302378807" sldId="261"/>
        </pc:sldMkLst>
        <pc:spChg chg="mod">
          <ac:chgData name="Sara Muneeb" userId="29b624b1-a719-43f5-9b52-388cd4043c04" providerId="ADAL" clId="{1B8306CC-3EB3-4E79-8CF8-E5FDA85816BB}" dt="2022-11-24T11:10:58.448" v="4328" actId="404"/>
          <ac:spMkLst>
            <pc:docMk/>
            <pc:sldMk cId="3302378807" sldId="261"/>
            <ac:spMk id="3" creationId="{6D014B81-15AB-581F-75AA-21487DFCE582}"/>
          </ac:spMkLst>
        </pc:spChg>
        <pc:picChg chg="add mod">
          <ac:chgData name="Sara Muneeb" userId="29b624b1-a719-43f5-9b52-388cd4043c04" providerId="ADAL" clId="{1B8306CC-3EB3-4E79-8CF8-E5FDA85816BB}" dt="2022-11-24T11:11:02.245" v="4329" actId="1076"/>
          <ac:picMkLst>
            <pc:docMk/>
            <pc:sldMk cId="3302378807" sldId="261"/>
            <ac:picMk id="1026" creationId="{7AE869CB-D780-BB0B-B865-B11206D7CA1C}"/>
          </ac:picMkLst>
        </pc:picChg>
      </pc:sldChg>
      <pc:sldChg chg="addSp modSp">
        <pc:chgData name="Sara Muneeb" userId="29b624b1-a719-43f5-9b52-388cd4043c04" providerId="ADAL" clId="{1B8306CC-3EB3-4E79-8CF8-E5FDA85816BB}" dt="2022-11-24T11:12:29.228" v="4335" actId="1076"/>
        <pc:sldMkLst>
          <pc:docMk/>
          <pc:sldMk cId="3153897923" sldId="262"/>
        </pc:sldMkLst>
        <pc:picChg chg="add mod">
          <ac:chgData name="Sara Muneeb" userId="29b624b1-a719-43f5-9b52-388cd4043c04" providerId="ADAL" clId="{1B8306CC-3EB3-4E79-8CF8-E5FDA85816BB}" dt="2022-11-24T11:12:29.228" v="4335" actId="1076"/>
          <ac:picMkLst>
            <pc:docMk/>
            <pc:sldMk cId="3153897923" sldId="262"/>
            <ac:picMk id="2050" creationId="{182DD244-32BA-2CD2-6CE2-83C490B4EE70}"/>
          </ac:picMkLst>
        </pc:picChg>
      </pc:sldChg>
      <pc:sldChg chg="addSp modSp">
        <pc:chgData name="Sara Muneeb" userId="29b624b1-a719-43f5-9b52-388cd4043c04" providerId="ADAL" clId="{1B8306CC-3EB3-4E79-8CF8-E5FDA85816BB}" dt="2022-11-24T11:13:11.893" v="4339" actId="1076"/>
        <pc:sldMkLst>
          <pc:docMk/>
          <pc:sldMk cId="65336695" sldId="264"/>
        </pc:sldMkLst>
        <pc:spChg chg="mod">
          <ac:chgData name="Sara Muneeb" userId="29b624b1-a719-43f5-9b52-388cd4043c04" providerId="ADAL" clId="{1B8306CC-3EB3-4E79-8CF8-E5FDA85816BB}" dt="2022-11-24T11:13:07.191" v="4338" actId="1076"/>
          <ac:spMkLst>
            <pc:docMk/>
            <pc:sldMk cId="65336695" sldId="264"/>
            <ac:spMk id="3" creationId="{B03F32E2-44EF-53DB-1EEB-0423DFEA7E47}"/>
          </ac:spMkLst>
        </pc:spChg>
        <pc:picChg chg="add mod">
          <ac:chgData name="Sara Muneeb" userId="29b624b1-a719-43f5-9b52-388cd4043c04" providerId="ADAL" clId="{1B8306CC-3EB3-4E79-8CF8-E5FDA85816BB}" dt="2022-11-24T11:13:11.893" v="4339" actId="1076"/>
          <ac:picMkLst>
            <pc:docMk/>
            <pc:sldMk cId="65336695" sldId="264"/>
            <ac:picMk id="3074" creationId="{DF5411D7-2707-AE70-A064-02F3C76A4969}"/>
          </ac:picMkLst>
        </pc:picChg>
      </pc:sldChg>
      <pc:sldChg chg="addSp delSp modSp mod">
        <pc:chgData name="Sara Muneeb" userId="29b624b1-a719-43f5-9b52-388cd4043c04" providerId="ADAL" clId="{1B8306CC-3EB3-4E79-8CF8-E5FDA85816BB}" dt="2022-11-24T11:14:56.162" v="4351" actId="1076"/>
        <pc:sldMkLst>
          <pc:docMk/>
          <pc:sldMk cId="922512695" sldId="266"/>
        </pc:sldMkLst>
        <pc:spChg chg="mod">
          <ac:chgData name="Sara Muneeb" userId="29b624b1-a719-43f5-9b52-388cd4043c04" providerId="ADAL" clId="{1B8306CC-3EB3-4E79-8CF8-E5FDA85816BB}" dt="2022-11-24T11:14:36.902" v="4345" actId="403"/>
          <ac:spMkLst>
            <pc:docMk/>
            <pc:sldMk cId="922512695" sldId="266"/>
            <ac:spMk id="2" creationId="{C7369BA3-C875-804C-218F-249A37A4DBD1}"/>
          </ac:spMkLst>
        </pc:spChg>
        <pc:spChg chg="mod">
          <ac:chgData name="Sara Muneeb" userId="29b624b1-a719-43f5-9b52-388cd4043c04" providerId="ADAL" clId="{1B8306CC-3EB3-4E79-8CF8-E5FDA85816BB}" dt="2022-11-24T11:14:51.612" v="4350" actId="404"/>
          <ac:spMkLst>
            <pc:docMk/>
            <pc:sldMk cId="922512695" sldId="266"/>
            <ac:spMk id="3" creationId="{245686DD-A490-A9B3-63F8-FCEBD64DEBE0}"/>
          </ac:spMkLst>
        </pc:spChg>
        <pc:picChg chg="add del">
          <ac:chgData name="Sara Muneeb" userId="29b624b1-a719-43f5-9b52-388cd4043c04" providerId="ADAL" clId="{1B8306CC-3EB3-4E79-8CF8-E5FDA85816BB}" dt="2022-11-24T11:14:05.628" v="4341"/>
          <ac:picMkLst>
            <pc:docMk/>
            <pc:sldMk cId="922512695" sldId="266"/>
            <ac:picMk id="4098" creationId="{59F45B15-7EC7-5FF1-E7FA-E240301CE0B5}"/>
          </ac:picMkLst>
        </pc:picChg>
        <pc:picChg chg="add mod">
          <ac:chgData name="Sara Muneeb" userId="29b624b1-a719-43f5-9b52-388cd4043c04" providerId="ADAL" clId="{1B8306CC-3EB3-4E79-8CF8-E5FDA85816BB}" dt="2022-11-24T11:14:56.162" v="4351" actId="1076"/>
          <ac:picMkLst>
            <pc:docMk/>
            <pc:sldMk cId="922512695" sldId="266"/>
            <ac:picMk id="4100" creationId="{559139C3-1A8B-C1BE-3B4E-104B8D934928}"/>
          </ac:picMkLst>
        </pc:picChg>
      </pc:sldChg>
      <pc:sldChg chg="addSp modSp mod">
        <pc:chgData name="Sara Muneeb" userId="29b624b1-a719-43f5-9b52-388cd4043c04" providerId="ADAL" clId="{1B8306CC-3EB3-4E79-8CF8-E5FDA85816BB}" dt="2022-11-24T11:18:20.307" v="4388" actId="14100"/>
        <pc:sldMkLst>
          <pc:docMk/>
          <pc:sldMk cId="2171506608" sldId="267"/>
        </pc:sldMkLst>
        <pc:spChg chg="mod">
          <ac:chgData name="Sara Muneeb" userId="29b624b1-a719-43f5-9b52-388cd4043c04" providerId="ADAL" clId="{1B8306CC-3EB3-4E79-8CF8-E5FDA85816BB}" dt="2022-11-24T11:18:11.824" v="4385" actId="123"/>
          <ac:spMkLst>
            <pc:docMk/>
            <pc:sldMk cId="2171506608" sldId="267"/>
            <ac:spMk id="3" creationId="{21B7C262-5EF2-3EBD-2423-53C33D753C21}"/>
          </ac:spMkLst>
        </pc:spChg>
        <pc:picChg chg="add mod">
          <ac:chgData name="Sara Muneeb" userId="29b624b1-a719-43f5-9b52-388cd4043c04" providerId="ADAL" clId="{1B8306CC-3EB3-4E79-8CF8-E5FDA85816BB}" dt="2022-11-24T11:18:20.307" v="4388" actId="14100"/>
          <ac:picMkLst>
            <pc:docMk/>
            <pc:sldMk cId="2171506608" sldId="267"/>
            <ac:picMk id="5122" creationId="{3252392A-83D9-143E-6189-292FF60ABDD4}"/>
          </ac:picMkLst>
        </pc:picChg>
      </pc:sldChg>
      <pc:sldChg chg="addSp delSp modSp mod">
        <pc:chgData name="Sara Muneeb" userId="29b624b1-a719-43f5-9b52-388cd4043c04" providerId="ADAL" clId="{1B8306CC-3EB3-4E79-8CF8-E5FDA85816BB}" dt="2022-11-24T12:03:17.224" v="4751" actId="167"/>
        <pc:sldMkLst>
          <pc:docMk/>
          <pc:sldMk cId="3311259099" sldId="268"/>
        </pc:sldMkLst>
        <pc:spChg chg="mod">
          <ac:chgData name="Sara Muneeb" userId="29b624b1-a719-43f5-9b52-388cd4043c04" providerId="ADAL" clId="{1B8306CC-3EB3-4E79-8CF8-E5FDA85816BB}" dt="2022-11-24T11:19:12.629" v="4395" actId="14100"/>
          <ac:spMkLst>
            <pc:docMk/>
            <pc:sldMk cId="3311259099" sldId="268"/>
            <ac:spMk id="3" creationId="{2DF93EF8-2A26-6A8F-6F1C-2CDC47E877A7}"/>
          </ac:spMkLst>
        </pc:spChg>
        <pc:picChg chg="add del mod">
          <ac:chgData name="Sara Muneeb" userId="29b624b1-a719-43f5-9b52-388cd4043c04" providerId="ADAL" clId="{1B8306CC-3EB3-4E79-8CF8-E5FDA85816BB}" dt="2022-11-24T12:03:03.933" v="4746" actId="478"/>
          <ac:picMkLst>
            <pc:docMk/>
            <pc:sldMk cId="3311259099" sldId="268"/>
            <ac:picMk id="6146" creationId="{F082FECA-9A0C-A600-CCFB-E807CDB9B8C7}"/>
          </ac:picMkLst>
        </pc:picChg>
        <pc:picChg chg="add mod">
          <ac:chgData name="Sara Muneeb" userId="29b624b1-a719-43f5-9b52-388cd4043c04" providerId="ADAL" clId="{1B8306CC-3EB3-4E79-8CF8-E5FDA85816BB}" dt="2022-11-24T12:03:17.224" v="4751" actId="167"/>
          <ac:picMkLst>
            <pc:docMk/>
            <pc:sldMk cId="3311259099" sldId="268"/>
            <ac:picMk id="6148" creationId="{5C726ACD-5AC9-ADA9-B1A6-C80F9618DDA4}"/>
          </ac:picMkLst>
        </pc:picChg>
      </pc:sldChg>
      <pc:sldChg chg="addSp modSp mod">
        <pc:chgData name="Sara Muneeb" userId="29b624b1-a719-43f5-9b52-388cd4043c04" providerId="ADAL" clId="{1B8306CC-3EB3-4E79-8CF8-E5FDA85816BB}" dt="2022-11-24T11:22:16.191" v="4413" actId="1076"/>
        <pc:sldMkLst>
          <pc:docMk/>
          <pc:sldMk cId="4065404976" sldId="270"/>
        </pc:sldMkLst>
        <pc:spChg chg="mod">
          <ac:chgData name="Sara Muneeb" userId="29b624b1-a719-43f5-9b52-388cd4043c04" providerId="ADAL" clId="{1B8306CC-3EB3-4E79-8CF8-E5FDA85816BB}" dt="2022-11-24T11:22:02.483" v="4409" actId="123"/>
          <ac:spMkLst>
            <pc:docMk/>
            <pc:sldMk cId="4065404976" sldId="270"/>
            <ac:spMk id="3" creationId="{3668B7B5-904A-5D82-A648-17214417B13B}"/>
          </ac:spMkLst>
        </pc:spChg>
        <pc:picChg chg="add mod">
          <ac:chgData name="Sara Muneeb" userId="29b624b1-a719-43f5-9b52-388cd4043c04" providerId="ADAL" clId="{1B8306CC-3EB3-4E79-8CF8-E5FDA85816BB}" dt="2022-11-24T11:22:16.191" v="4413" actId="1076"/>
          <ac:picMkLst>
            <pc:docMk/>
            <pc:sldMk cId="4065404976" sldId="270"/>
            <ac:picMk id="7170" creationId="{06BA05AF-1CF5-BA3F-2F32-6B8C4D26A117}"/>
          </ac:picMkLst>
        </pc:picChg>
      </pc:sldChg>
      <pc:sldChg chg="addSp modSp mod">
        <pc:chgData name="Sara Muneeb" userId="29b624b1-a719-43f5-9b52-388cd4043c04" providerId="ADAL" clId="{1B8306CC-3EB3-4E79-8CF8-E5FDA85816BB}" dt="2022-11-24T11:24:13.973" v="4423" actId="1076"/>
        <pc:sldMkLst>
          <pc:docMk/>
          <pc:sldMk cId="4199156068" sldId="271"/>
        </pc:sldMkLst>
        <pc:spChg chg="mod">
          <ac:chgData name="Sara Muneeb" userId="29b624b1-a719-43f5-9b52-388cd4043c04" providerId="ADAL" clId="{1B8306CC-3EB3-4E79-8CF8-E5FDA85816BB}" dt="2022-11-24T11:22:39.320" v="4416" actId="123"/>
          <ac:spMkLst>
            <pc:docMk/>
            <pc:sldMk cId="4199156068" sldId="271"/>
            <ac:spMk id="3" creationId="{4CE737F1-D202-F669-8999-746001FD8E24}"/>
          </ac:spMkLst>
        </pc:spChg>
        <pc:picChg chg="add mod">
          <ac:chgData name="Sara Muneeb" userId="29b624b1-a719-43f5-9b52-388cd4043c04" providerId="ADAL" clId="{1B8306CC-3EB3-4E79-8CF8-E5FDA85816BB}" dt="2022-11-24T11:24:13.973" v="4423" actId="1076"/>
          <ac:picMkLst>
            <pc:docMk/>
            <pc:sldMk cId="4199156068" sldId="271"/>
            <ac:picMk id="8194" creationId="{37F93CD9-E98E-E7CC-24BB-4E1821AFC722}"/>
          </ac:picMkLst>
        </pc:picChg>
      </pc:sldChg>
      <pc:sldChg chg="addSp modSp mod">
        <pc:chgData name="Sara Muneeb" userId="29b624b1-a719-43f5-9b52-388cd4043c04" providerId="ADAL" clId="{1B8306CC-3EB3-4E79-8CF8-E5FDA85816BB}" dt="2022-11-24T11:24:59.785" v="4428" actId="1076"/>
        <pc:sldMkLst>
          <pc:docMk/>
          <pc:sldMk cId="2475071258" sldId="272"/>
        </pc:sldMkLst>
        <pc:spChg chg="mod">
          <ac:chgData name="Sara Muneeb" userId="29b624b1-a719-43f5-9b52-388cd4043c04" providerId="ADAL" clId="{1B8306CC-3EB3-4E79-8CF8-E5FDA85816BB}" dt="2022-11-23T08:23:13.957" v="1" actId="20577"/>
          <ac:spMkLst>
            <pc:docMk/>
            <pc:sldMk cId="2475071258" sldId="272"/>
            <ac:spMk id="3" creationId="{42707BE9-130D-1462-7BBD-65E4A2D07EC8}"/>
          </ac:spMkLst>
        </pc:spChg>
        <pc:picChg chg="add mod">
          <ac:chgData name="Sara Muneeb" userId="29b624b1-a719-43f5-9b52-388cd4043c04" providerId="ADAL" clId="{1B8306CC-3EB3-4E79-8CF8-E5FDA85816BB}" dt="2022-11-24T11:24:59.785" v="4428" actId="1076"/>
          <ac:picMkLst>
            <pc:docMk/>
            <pc:sldMk cId="2475071258" sldId="272"/>
            <ac:picMk id="9218" creationId="{6C0D6CEF-E2F4-384F-1F12-9371DDF793BB}"/>
          </ac:picMkLst>
        </pc:picChg>
      </pc:sldChg>
      <pc:sldChg chg="addSp delSp modSp mod">
        <pc:chgData name="Sara Muneeb" userId="29b624b1-a719-43f5-9b52-388cd4043c04" providerId="ADAL" clId="{1B8306CC-3EB3-4E79-8CF8-E5FDA85816BB}" dt="2022-11-24T11:32:19.373" v="4517" actId="404"/>
        <pc:sldMkLst>
          <pc:docMk/>
          <pc:sldMk cId="1256280144" sldId="273"/>
        </pc:sldMkLst>
        <pc:spChg chg="mod">
          <ac:chgData name="Sara Muneeb" userId="29b624b1-a719-43f5-9b52-388cd4043c04" providerId="ADAL" clId="{1B8306CC-3EB3-4E79-8CF8-E5FDA85816BB}" dt="2022-11-24T11:32:19.373" v="4517" actId="404"/>
          <ac:spMkLst>
            <pc:docMk/>
            <pc:sldMk cId="1256280144" sldId="273"/>
            <ac:spMk id="3" creationId="{515609BF-D224-9D29-E740-0DFD46317A62}"/>
          </ac:spMkLst>
        </pc:spChg>
        <pc:spChg chg="add del">
          <ac:chgData name="Sara Muneeb" userId="29b624b1-a719-43f5-9b52-388cd4043c04" providerId="ADAL" clId="{1B8306CC-3EB3-4E79-8CF8-E5FDA85816BB}" dt="2022-11-24T11:26:55.877" v="4450" actId="22"/>
          <ac:spMkLst>
            <pc:docMk/>
            <pc:sldMk cId="1256280144" sldId="273"/>
            <ac:spMk id="5" creationId="{8CEE2C5B-0A9A-031B-7BBA-7930F33CC8E0}"/>
          </ac:spMkLst>
        </pc:spChg>
        <pc:picChg chg="add mod">
          <ac:chgData name="Sara Muneeb" userId="29b624b1-a719-43f5-9b52-388cd4043c04" providerId="ADAL" clId="{1B8306CC-3EB3-4E79-8CF8-E5FDA85816BB}" dt="2022-11-24T11:27:30.067" v="4461" actId="1038"/>
          <ac:picMkLst>
            <pc:docMk/>
            <pc:sldMk cId="1256280144" sldId="273"/>
            <ac:picMk id="10242" creationId="{EF4CC3FA-0D5A-B8B0-2272-B30D7095A8F8}"/>
          </ac:picMkLst>
        </pc:picChg>
      </pc:sldChg>
      <pc:sldChg chg="modSp new mod">
        <pc:chgData name="Sara Muneeb" userId="29b624b1-a719-43f5-9b52-388cd4043c04" providerId="ADAL" clId="{1B8306CC-3EB3-4E79-8CF8-E5FDA85816BB}" dt="2022-11-24T11:32:25.937" v="4518" actId="123"/>
        <pc:sldMkLst>
          <pc:docMk/>
          <pc:sldMk cId="2120313278" sldId="274"/>
        </pc:sldMkLst>
        <pc:spChg chg="mod">
          <ac:chgData name="Sara Muneeb" userId="29b624b1-a719-43f5-9b52-388cd4043c04" providerId="ADAL" clId="{1B8306CC-3EB3-4E79-8CF8-E5FDA85816BB}" dt="2022-11-23T08:31:26.796" v="58" actId="313"/>
          <ac:spMkLst>
            <pc:docMk/>
            <pc:sldMk cId="2120313278" sldId="274"/>
            <ac:spMk id="2" creationId="{9B136D2C-CB79-B71B-EC82-BD8A2FE43C67}"/>
          </ac:spMkLst>
        </pc:spChg>
        <pc:spChg chg="mod">
          <ac:chgData name="Sara Muneeb" userId="29b624b1-a719-43f5-9b52-388cd4043c04" providerId="ADAL" clId="{1B8306CC-3EB3-4E79-8CF8-E5FDA85816BB}" dt="2022-11-24T11:32:25.937" v="4518" actId="123"/>
          <ac:spMkLst>
            <pc:docMk/>
            <pc:sldMk cId="2120313278" sldId="274"/>
            <ac:spMk id="3" creationId="{5DC79E7B-C6C1-6AB0-9100-E2E691667B18}"/>
          </ac:spMkLst>
        </pc:spChg>
      </pc:sldChg>
      <pc:sldChg chg="addSp modSp new mod">
        <pc:chgData name="Sara Muneeb" userId="29b624b1-a719-43f5-9b52-388cd4043c04" providerId="ADAL" clId="{1B8306CC-3EB3-4E79-8CF8-E5FDA85816BB}" dt="2022-11-24T11:32:30.858" v="4520" actId="404"/>
        <pc:sldMkLst>
          <pc:docMk/>
          <pc:sldMk cId="3670279967" sldId="275"/>
        </pc:sldMkLst>
        <pc:spChg chg="mod">
          <ac:chgData name="Sara Muneeb" userId="29b624b1-a719-43f5-9b52-388cd4043c04" providerId="ADAL" clId="{1B8306CC-3EB3-4E79-8CF8-E5FDA85816BB}" dt="2022-11-23T08:32:18.196" v="111" actId="20577"/>
          <ac:spMkLst>
            <pc:docMk/>
            <pc:sldMk cId="3670279967" sldId="275"/>
            <ac:spMk id="2" creationId="{F59F3CFD-DD80-ACE7-8D81-D267A47BAF8A}"/>
          </ac:spMkLst>
        </pc:spChg>
        <pc:spChg chg="mod">
          <ac:chgData name="Sara Muneeb" userId="29b624b1-a719-43f5-9b52-388cd4043c04" providerId="ADAL" clId="{1B8306CC-3EB3-4E79-8CF8-E5FDA85816BB}" dt="2022-11-24T11:32:30.858" v="4520" actId="404"/>
          <ac:spMkLst>
            <pc:docMk/>
            <pc:sldMk cId="3670279967" sldId="275"/>
            <ac:spMk id="3" creationId="{C961FF16-18D0-3F45-9132-885F488F1F38}"/>
          </ac:spMkLst>
        </pc:spChg>
        <pc:picChg chg="add mod">
          <ac:chgData name="Sara Muneeb" userId="29b624b1-a719-43f5-9b52-388cd4043c04" providerId="ADAL" clId="{1B8306CC-3EB3-4E79-8CF8-E5FDA85816BB}" dt="2022-11-24T11:29:05.819" v="4474" actId="1076"/>
          <ac:picMkLst>
            <pc:docMk/>
            <pc:sldMk cId="3670279967" sldId="275"/>
            <ac:picMk id="11266" creationId="{812542CB-F57C-221D-8EF8-4A1BC26391A7}"/>
          </ac:picMkLst>
        </pc:picChg>
      </pc:sldChg>
      <pc:sldChg chg="modSp new mod">
        <pc:chgData name="Sara Muneeb" userId="29b624b1-a719-43f5-9b52-388cd4043c04" providerId="ADAL" clId="{1B8306CC-3EB3-4E79-8CF8-E5FDA85816BB}" dt="2022-11-24T11:32:35.985" v="4521" actId="123"/>
        <pc:sldMkLst>
          <pc:docMk/>
          <pc:sldMk cId="1201384780" sldId="276"/>
        </pc:sldMkLst>
        <pc:spChg chg="mod">
          <ac:chgData name="Sara Muneeb" userId="29b624b1-a719-43f5-9b52-388cd4043c04" providerId="ADAL" clId="{1B8306CC-3EB3-4E79-8CF8-E5FDA85816BB}" dt="2022-11-24T11:29:43.440" v="4503" actId="20577"/>
          <ac:spMkLst>
            <pc:docMk/>
            <pc:sldMk cId="1201384780" sldId="276"/>
            <ac:spMk id="2" creationId="{4B1FC139-932D-7773-E70C-55A9F877E529}"/>
          </ac:spMkLst>
        </pc:spChg>
        <pc:spChg chg="mod">
          <ac:chgData name="Sara Muneeb" userId="29b624b1-a719-43f5-9b52-388cd4043c04" providerId="ADAL" clId="{1B8306CC-3EB3-4E79-8CF8-E5FDA85816BB}" dt="2022-11-24T11:32:35.985" v="4521" actId="123"/>
          <ac:spMkLst>
            <pc:docMk/>
            <pc:sldMk cId="1201384780" sldId="276"/>
            <ac:spMk id="3" creationId="{DEAB94E3-8DAA-715C-EA8E-79CAD69C1F55}"/>
          </ac:spMkLst>
        </pc:spChg>
      </pc:sldChg>
      <pc:sldChg chg="modSp new mod">
        <pc:chgData name="Sara Muneeb" userId="29b624b1-a719-43f5-9b52-388cd4043c04" providerId="ADAL" clId="{1B8306CC-3EB3-4E79-8CF8-E5FDA85816BB}" dt="2022-11-24T11:32:42.763" v="4523" actId="20577"/>
        <pc:sldMkLst>
          <pc:docMk/>
          <pc:sldMk cId="3823172309" sldId="277"/>
        </pc:sldMkLst>
        <pc:spChg chg="mod">
          <ac:chgData name="Sara Muneeb" userId="29b624b1-a719-43f5-9b52-388cd4043c04" providerId="ADAL" clId="{1B8306CC-3EB3-4E79-8CF8-E5FDA85816BB}" dt="2022-11-23T08:36:05.190" v="170" actId="20577"/>
          <ac:spMkLst>
            <pc:docMk/>
            <pc:sldMk cId="3823172309" sldId="277"/>
            <ac:spMk id="2" creationId="{7B626E82-9D22-3E18-5F14-F9F57CAD85F7}"/>
          </ac:spMkLst>
        </pc:spChg>
        <pc:spChg chg="mod">
          <ac:chgData name="Sara Muneeb" userId="29b624b1-a719-43f5-9b52-388cd4043c04" providerId="ADAL" clId="{1B8306CC-3EB3-4E79-8CF8-E5FDA85816BB}" dt="2022-11-24T11:32:42.763" v="4523" actId="20577"/>
          <ac:spMkLst>
            <pc:docMk/>
            <pc:sldMk cId="3823172309" sldId="277"/>
            <ac:spMk id="3" creationId="{D5F0E405-546F-861A-9D13-809D1DFDFE9B}"/>
          </ac:spMkLst>
        </pc:spChg>
      </pc:sldChg>
      <pc:sldChg chg="modSp new mod">
        <pc:chgData name="Sara Muneeb" userId="29b624b1-a719-43f5-9b52-388cd4043c04" providerId="ADAL" clId="{1B8306CC-3EB3-4E79-8CF8-E5FDA85816BB}" dt="2022-11-24T11:32:50.625" v="4528" actId="20577"/>
        <pc:sldMkLst>
          <pc:docMk/>
          <pc:sldMk cId="42086703" sldId="278"/>
        </pc:sldMkLst>
        <pc:spChg chg="mod">
          <ac:chgData name="Sara Muneeb" userId="29b624b1-a719-43f5-9b52-388cd4043c04" providerId="ADAL" clId="{1B8306CC-3EB3-4E79-8CF8-E5FDA85816BB}" dt="2022-11-23T08:37:51.822" v="211" actId="20577"/>
          <ac:spMkLst>
            <pc:docMk/>
            <pc:sldMk cId="42086703" sldId="278"/>
            <ac:spMk id="2" creationId="{141FE1F3-2665-2FD6-22B2-97D0343C19A9}"/>
          </ac:spMkLst>
        </pc:spChg>
        <pc:spChg chg="mod">
          <ac:chgData name="Sara Muneeb" userId="29b624b1-a719-43f5-9b52-388cd4043c04" providerId="ADAL" clId="{1B8306CC-3EB3-4E79-8CF8-E5FDA85816BB}" dt="2022-11-24T11:32:50.625" v="4528" actId="20577"/>
          <ac:spMkLst>
            <pc:docMk/>
            <pc:sldMk cId="42086703" sldId="278"/>
            <ac:spMk id="3" creationId="{2D5D4E2C-0D46-594E-F5F1-6B599D1C9520}"/>
          </ac:spMkLst>
        </pc:spChg>
      </pc:sldChg>
      <pc:sldChg chg="addSp modSp new mod">
        <pc:chgData name="Sara Muneeb" userId="29b624b1-a719-43f5-9b52-388cd4043c04" providerId="ADAL" clId="{1B8306CC-3EB3-4E79-8CF8-E5FDA85816BB}" dt="2022-11-24T11:33:38.975" v="4573" actId="1036"/>
        <pc:sldMkLst>
          <pc:docMk/>
          <pc:sldMk cId="607249761" sldId="279"/>
        </pc:sldMkLst>
        <pc:spChg chg="mod">
          <ac:chgData name="Sara Muneeb" userId="29b624b1-a719-43f5-9b52-388cd4043c04" providerId="ADAL" clId="{1B8306CC-3EB3-4E79-8CF8-E5FDA85816BB}" dt="2022-11-23T08:41:21.512" v="316" actId="20577"/>
          <ac:spMkLst>
            <pc:docMk/>
            <pc:sldMk cId="607249761" sldId="279"/>
            <ac:spMk id="2" creationId="{3C30C768-E1E2-18B4-4467-8DD551168D4E}"/>
          </ac:spMkLst>
        </pc:spChg>
        <pc:spChg chg="mod">
          <ac:chgData name="Sara Muneeb" userId="29b624b1-a719-43f5-9b52-388cd4043c04" providerId="ADAL" clId="{1B8306CC-3EB3-4E79-8CF8-E5FDA85816BB}" dt="2022-11-24T11:33:36.212" v="4568" actId="12"/>
          <ac:spMkLst>
            <pc:docMk/>
            <pc:sldMk cId="607249761" sldId="279"/>
            <ac:spMk id="3" creationId="{9F3149EA-A991-691D-D4F3-035A636EE4A2}"/>
          </ac:spMkLst>
        </pc:spChg>
        <pc:picChg chg="add mod">
          <ac:chgData name="Sara Muneeb" userId="29b624b1-a719-43f5-9b52-388cd4043c04" providerId="ADAL" clId="{1B8306CC-3EB3-4E79-8CF8-E5FDA85816BB}" dt="2022-11-24T11:33:38.975" v="4573" actId="1036"/>
          <ac:picMkLst>
            <pc:docMk/>
            <pc:sldMk cId="607249761" sldId="279"/>
            <ac:picMk id="5" creationId="{D659D4FD-8AD8-2497-B1C1-1D922529D61A}"/>
          </ac:picMkLst>
        </pc:picChg>
      </pc:sldChg>
      <pc:sldChg chg="addSp delSp modSp new mod">
        <pc:chgData name="Sara Muneeb" userId="29b624b1-a719-43f5-9b52-388cd4043c04" providerId="ADAL" clId="{1B8306CC-3EB3-4E79-8CF8-E5FDA85816BB}" dt="2022-11-24T11:32:01.079" v="4513" actId="123"/>
        <pc:sldMkLst>
          <pc:docMk/>
          <pc:sldMk cId="1915487802" sldId="280"/>
        </pc:sldMkLst>
        <pc:spChg chg="mod">
          <ac:chgData name="Sara Muneeb" userId="29b624b1-a719-43f5-9b52-388cd4043c04" providerId="ADAL" clId="{1B8306CC-3EB3-4E79-8CF8-E5FDA85816BB}" dt="2022-11-23T08:42:46.758" v="345" actId="20577"/>
          <ac:spMkLst>
            <pc:docMk/>
            <pc:sldMk cId="1915487802" sldId="280"/>
            <ac:spMk id="2" creationId="{FEB30658-A74B-8C9D-DBDB-17DC53CE3B02}"/>
          </ac:spMkLst>
        </pc:spChg>
        <pc:spChg chg="mod">
          <ac:chgData name="Sara Muneeb" userId="29b624b1-a719-43f5-9b52-388cd4043c04" providerId="ADAL" clId="{1B8306CC-3EB3-4E79-8CF8-E5FDA85816BB}" dt="2022-11-24T11:32:01.079" v="4513" actId="123"/>
          <ac:spMkLst>
            <pc:docMk/>
            <pc:sldMk cId="1915487802" sldId="280"/>
            <ac:spMk id="3" creationId="{029D93F4-A944-120B-74AA-4E960EE935C5}"/>
          </ac:spMkLst>
        </pc:spChg>
        <pc:spChg chg="add del">
          <ac:chgData name="Sara Muneeb" userId="29b624b1-a719-43f5-9b52-388cd4043c04" providerId="ADAL" clId="{1B8306CC-3EB3-4E79-8CF8-E5FDA85816BB}" dt="2022-11-24T11:31:10.514" v="4505"/>
          <ac:spMkLst>
            <pc:docMk/>
            <pc:sldMk cId="1915487802" sldId="280"/>
            <ac:spMk id="4" creationId="{5215EFB5-F634-F51A-FF0F-EFEB11F36976}"/>
          </ac:spMkLst>
        </pc:spChg>
        <pc:picChg chg="add mod">
          <ac:chgData name="Sara Muneeb" userId="29b624b1-a719-43f5-9b52-388cd4043c04" providerId="ADAL" clId="{1B8306CC-3EB3-4E79-8CF8-E5FDA85816BB}" dt="2022-11-24T11:31:57.500" v="4512" actId="1076"/>
          <ac:picMkLst>
            <pc:docMk/>
            <pc:sldMk cId="1915487802" sldId="280"/>
            <ac:picMk id="12292" creationId="{8D5A06D9-0AD9-621F-9859-9CB58F38B339}"/>
          </ac:picMkLst>
        </pc:picChg>
      </pc:sldChg>
      <pc:sldChg chg="addSp modSp new mod">
        <pc:chgData name="Sara Muneeb" userId="29b624b1-a719-43f5-9b52-388cd4043c04" providerId="ADAL" clId="{1B8306CC-3EB3-4E79-8CF8-E5FDA85816BB}" dt="2022-11-24T11:35:51.386" v="4594" actId="1076"/>
        <pc:sldMkLst>
          <pc:docMk/>
          <pc:sldMk cId="3190139180" sldId="281"/>
        </pc:sldMkLst>
        <pc:spChg chg="mod">
          <ac:chgData name="Sara Muneeb" userId="29b624b1-a719-43f5-9b52-388cd4043c04" providerId="ADAL" clId="{1B8306CC-3EB3-4E79-8CF8-E5FDA85816BB}" dt="2022-11-23T08:46:12.013" v="403" actId="20577"/>
          <ac:spMkLst>
            <pc:docMk/>
            <pc:sldMk cId="3190139180" sldId="281"/>
            <ac:spMk id="2" creationId="{0FDFE053-BB84-0BC9-304B-971A912B7E90}"/>
          </ac:spMkLst>
        </pc:spChg>
        <pc:spChg chg="mod">
          <ac:chgData name="Sara Muneeb" userId="29b624b1-a719-43f5-9b52-388cd4043c04" providerId="ADAL" clId="{1B8306CC-3EB3-4E79-8CF8-E5FDA85816BB}" dt="2022-11-24T11:34:13.590" v="4587" actId="27636"/>
          <ac:spMkLst>
            <pc:docMk/>
            <pc:sldMk cId="3190139180" sldId="281"/>
            <ac:spMk id="3" creationId="{516D0E45-CB98-FF5D-BC85-B8C72E326E1C}"/>
          </ac:spMkLst>
        </pc:spChg>
        <pc:picChg chg="add mod">
          <ac:chgData name="Sara Muneeb" userId="29b624b1-a719-43f5-9b52-388cd4043c04" providerId="ADAL" clId="{1B8306CC-3EB3-4E79-8CF8-E5FDA85816BB}" dt="2022-11-24T11:35:51.386" v="4594" actId="1076"/>
          <ac:picMkLst>
            <pc:docMk/>
            <pc:sldMk cId="3190139180" sldId="281"/>
            <ac:picMk id="14338" creationId="{3B95CEDD-426D-F78E-A8CD-7642ECF3C14E}"/>
          </ac:picMkLst>
        </pc:picChg>
      </pc:sldChg>
      <pc:sldChg chg="addSp modSp new mod">
        <pc:chgData name="Sara Muneeb" userId="29b624b1-a719-43f5-9b52-388cd4043c04" providerId="ADAL" clId="{1B8306CC-3EB3-4E79-8CF8-E5FDA85816BB}" dt="2022-11-24T11:35:18.357" v="4591" actId="1076"/>
        <pc:sldMkLst>
          <pc:docMk/>
          <pc:sldMk cId="2415073261" sldId="282"/>
        </pc:sldMkLst>
        <pc:spChg chg="mod">
          <ac:chgData name="Sara Muneeb" userId="29b624b1-a719-43f5-9b52-388cd4043c04" providerId="ADAL" clId="{1B8306CC-3EB3-4E79-8CF8-E5FDA85816BB}" dt="2022-11-23T09:23:09.829" v="463" actId="20577"/>
          <ac:spMkLst>
            <pc:docMk/>
            <pc:sldMk cId="2415073261" sldId="282"/>
            <ac:spMk id="2" creationId="{565F767A-389F-0E44-052A-64664E73D59B}"/>
          </ac:spMkLst>
        </pc:spChg>
        <pc:spChg chg="mod">
          <ac:chgData name="Sara Muneeb" userId="29b624b1-a719-43f5-9b52-388cd4043c04" providerId="ADAL" clId="{1B8306CC-3EB3-4E79-8CF8-E5FDA85816BB}" dt="2022-11-24T11:34:27.901" v="4589" actId="15"/>
          <ac:spMkLst>
            <pc:docMk/>
            <pc:sldMk cId="2415073261" sldId="282"/>
            <ac:spMk id="3" creationId="{AC5E4B85-C20C-36B3-3D21-4A7CA06123F9}"/>
          </ac:spMkLst>
        </pc:spChg>
        <pc:picChg chg="add mod">
          <ac:chgData name="Sara Muneeb" userId="29b624b1-a719-43f5-9b52-388cd4043c04" providerId="ADAL" clId="{1B8306CC-3EB3-4E79-8CF8-E5FDA85816BB}" dt="2022-11-24T11:35:18.357" v="4591" actId="1076"/>
          <ac:picMkLst>
            <pc:docMk/>
            <pc:sldMk cId="2415073261" sldId="282"/>
            <ac:picMk id="13314" creationId="{8CEFB6AA-4EE3-01F4-C210-D6FBAD12A577}"/>
          </ac:picMkLst>
        </pc:picChg>
      </pc:sldChg>
      <pc:sldChg chg="addSp delSp modSp new mod">
        <pc:chgData name="Sara Muneeb" userId="29b624b1-a719-43f5-9b52-388cd4043c04" providerId="ADAL" clId="{1B8306CC-3EB3-4E79-8CF8-E5FDA85816BB}" dt="2022-11-24T11:36:04.234" v="4597" actId="113"/>
        <pc:sldMkLst>
          <pc:docMk/>
          <pc:sldMk cId="3214258101" sldId="283"/>
        </pc:sldMkLst>
        <pc:spChg chg="mod">
          <ac:chgData name="Sara Muneeb" userId="29b624b1-a719-43f5-9b52-388cd4043c04" providerId="ADAL" clId="{1B8306CC-3EB3-4E79-8CF8-E5FDA85816BB}" dt="2022-11-23T09:25:27.262" v="552" actId="20577"/>
          <ac:spMkLst>
            <pc:docMk/>
            <pc:sldMk cId="3214258101" sldId="283"/>
            <ac:spMk id="2" creationId="{A5C40206-7549-D8DC-27DD-37510EA8596B}"/>
          </ac:spMkLst>
        </pc:spChg>
        <pc:spChg chg="mod">
          <ac:chgData name="Sara Muneeb" userId="29b624b1-a719-43f5-9b52-388cd4043c04" providerId="ADAL" clId="{1B8306CC-3EB3-4E79-8CF8-E5FDA85816BB}" dt="2022-11-24T11:36:04.234" v="4597" actId="113"/>
          <ac:spMkLst>
            <pc:docMk/>
            <pc:sldMk cId="3214258101" sldId="283"/>
            <ac:spMk id="3" creationId="{30933CDD-CDE3-C19C-F2B1-53C3354B629E}"/>
          </ac:spMkLst>
        </pc:spChg>
        <pc:picChg chg="add del">
          <ac:chgData name="Sara Muneeb" userId="29b624b1-a719-43f5-9b52-388cd4043c04" providerId="ADAL" clId="{1B8306CC-3EB3-4E79-8CF8-E5FDA85816BB}" dt="2022-11-24T11:36:03.280" v="4596"/>
          <ac:picMkLst>
            <pc:docMk/>
            <pc:sldMk cId="3214258101" sldId="283"/>
            <ac:picMk id="15362" creationId="{A91765E3-CC24-224E-593A-1258AF927527}"/>
          </ac:picMkLst>
        </pc:picChg>
      </pc:sldChg>
      <pc:sldChg chg="modSp new mod">
        <pc:chgData name="Sara Muneeb" userId="29b624b1-a719-43f5-9b52-388cd4043c04" providerId="ADAL" clId="{1B8306CC-3EB3-4E79-8CF8-E5FDA85816BB}" dt="2022-11-24T11:36:07.076" v="4598" actId="113"/>
        <pc:sldMkLst>
          <pc:docMk/>
          <pc:sldMk cId="2598223408" sldId="284"/>
        </pc:sldMkLst>
        <pc:spChg chg="mod">
          <ac:chgData name="Sara Muneeb" userId="29b624b1-a719-43f5-9b52-388cd4043c04" providerId="ADAL" clId="{1B8306CC-3EB3-4E79-8CF8-E5FDA85816BB}" dt="2022-11-24T04:57:56.270" v="629" actId="20577"/>
          <ac:spMkLst>
            <pc:docMk/>
            <pc:sldMk cId="2598223408" sldId="284"/>
            <ac:spMk id="2" creationId="{629CA22E-DE2D-3B0F-1892-A64F4353CBFC}"/>
          </ac:spMkLst>
        </pc:spChg>
        <pc:spChg chg="mod">
          <ac:chgData name="Sara Muneeb" userId="29b624b1-a719-43f5-9b52-388cd4043c04" providerId="ADAL" clId="{1B8306CC-3EB3-4E79-8CF8-E5FDA85816BB}" dt="2022-11-24T11:36:07.076" v="4598" actId="113"/>
          <ac:spMkLst>
            <pc:docMk/>
            <pc:sldMk cId="2598223408" sldId="284"/>
            <ac:spMk id="3" creationId="{A0498703-06F5-43B3-9860-B1DE926EAAF0}"/>
          </ac:spMkLst>
        </pc:spChg>
      </pc:sldChg>
      <pc:sldChg chg="modSp new mod">
        <pc:chgData name="Sara Muneeb" userId="29b624b1-a719-43f5-9b52-388cd4043c04" providerId="ADAL" clId="{1B8306CC-3EB3-4E79-8CF8-E5FDA85816BB}" dt="2022-11-24T11:36:15.114" v="4599" actId="20577"/>
        <pc:sldMkLst>
          <pc:docMk/>
          <pc:sldMk cId="1163340828" sldId="285"/>
        </pc:sldMkLst>
        <pc:spChg chg="mod">
          <ac:chgData name="Sara Muneeb" userId="29b624b1-a719-43f5-9b52-388cd4043c04" providerId="ADAL" clId="{1B8306CC-3EB3-4E79-8CF8-E5FDA85816BB}" dt="2022-11-24T04:59:13.311" v="677" actId="20577"/>
          <ac:spMkLst>
            <pc:docMk/>
            <pc:sldMk cId="1163340828" sldId="285"/>
            <ac:spMk id="2" creationId="{B7B1E24E-9C0D-6DC8-615F-FBA6FE9E0E07}"/>
          </ac:spMkLst>
        </pc:spChg>
        <pc:spChg chg="mod">
          <ac:chgData name="Sara Muneeb" userId="29b624b1-a719-43f5-9b52-388cd4043c04" providerId="ADAL" clId="{1B8306CC-3EB3-4E79-8CF8-E5FDA85816BB}" dt="2022-11-24T11:36:15.114" v="4599" actId="20577"/>
          <ac:spMkLst>
            <pc:docMk/>
            <pc:sldMk cId="1163340828" sldId="285"/>
            <ac:spMk id="3" creationId="{46E30DE5-77BA-57DA-26B6-8236C957DDBE}"/>
          </ac:spMkLst>
        </pc:spChg>
      </pc:sldChg>
      <pc:sldChg chg="modSp new mod">
        <pc:chgData name="Sara Muneeb" userId="29b624b1-a719-43f5-9b52-388cd4043c04" providerId="ADAL" clId="{1B8306CC-3EB3-4E79-8CF8-E5FDA85816BB}" dt="2022-11-24T11:36:37.209" v="4603" actId="27636"/>
        <pc:sldMkLst>
          <pc:docMk/>
          <pc:sldMk cId="3764304900" sldId="286"/>
        </pc:sldMkLst>
        <pc:spChg chg="mod">
          <ac:chgData name="Sara Muneeb" userId="29b624b1-a719-43f5-9b52-388cd4043c04" providerId="ADAL" clId="{1B8306CC-3EB3-4E79-8CF8-E5FDA85816BB}" dt="2022-11-24T05:00:28.237" v="700" actId="20577"/>
          <ac:spMkLst>
            <pc:docMk/>
            <pc:sldMk cId="3764304900" sldId="286"/>
            <ac:spMk id="2" creationId="{686205B4-D4A0-248D-FBDB-29ACE4CF9819}"/>
          </ac:spMkLst>
        </pc:spChg>
        <pc:spChg chg="mod">
          <ac:chgData name="Sara Muneeb" userId="29b624b1-a719-43f5-9b52-388cd4043c04" providerId="ADAL" clId="{1B8306CC-3EB3-4E79-8CF8-E5FDA85816BB}" dt="2022-11-24T11:36:37.209" v="4603" actId="27636"/>
          <ac:spMkLst>
            <pc:docMk/>
            <pc:sldMk cId="3764304900" sldId="286"/>
            <ac:spMk id="3" creationId="{5C5C3B9C-C314-AD0D-1F92-A0B3316DDC1E}"/>
          </ac:spMkLst>
        </pc:spChg>
      </pc:sldChg>
      <pc:sldChg chg="addSp modSp new mod">
        <pc:chgData name="Sara Muneeb" userId="29b624b1-a719-43f5-9b52-388cd4043c04" providerId="ADAL" clId="{1B8306CC-3EB3-4E79-8CF8-E5FDA85816BB}" dt="2022-11-24T11:38:35.685" v="4610" actId="1076"/>
        <pc:sldMkLst>
          <pc:docMk/>
          <pc:sldMk cId="610554424" sldId="287"/>
        </pc:sldMkLst>
        <pc:spChg chg="mod">
          <ac:chgData name="Sara Muneeb" userId="29b624b1-a719-43f5-9b52-388cd4043c04" providerId="ADAL" clId="{1B8306CC-3EB3-4E79-8CF8-E5FDA85816BB}" dt="2022-11-24T05:02:42.714" v="778" actId="20577"/>
          <ac:spMkLst>
            <pc:docMk/>
            <pc:sldMk cId="610554424" sldId="287"/>
            <ac:spMk id="2" creationId="{6772C05C-17FF-F418-0C5E-9E7E817277A5}"/>
          </ac:spMkLst>
        </pc:spChg>
        <pc:spChg chg="mod">
          <ac:chgData name="Sara Muneeb" userId="29b624b1-a719-43f5-9b52-388cd4043c04" providerId="ADAL" clId="{1B8306CC-3EB3-4E79-8CF8-E5FDA85816BB}" dt="2022-11-24T11:38:24.484" v="4607" actId="404"/>
          <ac:spMkLst>
            <pc:docMk/>
            <pc:sldMk cId="610554424" sldId="287"/>
            <ac:spMk id="3" creationId="{A1DAB5FA-AC2E-CEBD-7DB0-AEAE6EF479DE}"/>
          </ac:spMkLst>
        </pc:spChg>
        <pc:picChg chg="add mod">
          <ac:chgData name="Sara Muneeb" userId="29b624b1-a719-43f5-9b52-388cd4043c04" providerId="ADAL" clId="{1B8306CC-3EB3-4E79-8CF8-E5FDA85816BB}" dt="2022-11-24T11:38:35.685" v="4610" actId="1076"/>
          <ac:picMkLst>
            <pc:docMk/>
            <pc:sldMk cId="610554424" sldId="287"/>
            <ac:picMk id="16386" creationId="{55BC60D7-2199-C470-C37B-9A4D00D7157C}"/>
          </ac:picMkLst>
        </pc:picChg>
      </pc:sldChg>
      <pc:sldChg chg="addSp modSp new mod">
        <pc:chgData name="Sara Muneeb" userId="29b624b1-a719-43f5-9b52-388cd4043c04" providerId="ADAL" clId="{1B8306CC-3EB3-4E79-8CF8-E5FDA85816BB}" dt="2022-11-24T11:40:13.918" v="4624" actId="1076"/>
        <pc:sldMkLst>
          <pc:docMk/>
          <pc:sldMk cId="3020482031" sldId="288"/>
        </pc:sldMkLst>
        <pc:spChg chg="mod">
          <ac:chgData name="Sara Muneeb" userId="29b624b1-a719-43f5-9b52-388cd4043c04" providerId="ADAL" clId="{1B8306CC-3EB3-4E79-8CF8-E5FDA85816BB}" dt="2022-11-24T05:05:16.591" v="930" actId="20577"/>
          <ac:spMkLst>
            <pc:docMk/>
            <pc:sldMk cId="3020482031" sldId="288"/>
            <ac:spMk id="2" creationId="{F2744C4F-2ADA-2E7B-CF1B-114BCAF2B132}"/>
          </ac:spMkLst>
        </pc:spChg>
        <pc:spChg chg="mod">
          <ac:chgData name="Sara Muneeb" userId="29b624b1-a719-43f5-9b52-388cd4043c04" providerId="ADAL" clId="{1B8306CC-3EB3-4E79-8CF8-E5FDA85816BB}" dt="2022-11-24T11:39:08.751" v="4613" actId="123"/>
          <ac:spMkLst>
            <pc:docMk/>
            <pc:sldMk cId="3020482031" sldId="288"/>
            <ac:spMk id="3" creationId="{19C5CC02-8DA8-62C1-0037-BCEA7F71F149}"/>
          </ac:spMkLst>
        </pc:spChg>
        <pc:picChg chg="add mod">
          <ac:chgData name="Sara Muneeb" userId="29b624b1-a719-43f5-9b52-388cd4043c04" providerId="ADAL" clId="{1B8306CC-3EB3-4E79-8CF8-E5FDA85816BB}" dt="2022-11-24T11:40:13.918" v="4624" actId="1076"/>
          <ac:picMkLst>
            <pc:docMk/>
            <pc:sldMk cId="3020482031" sldId="288"/>
            <ac:picMk id="17410" creationId="{948F2CE4-FFB7-DAC0-1604-CD041BBB9FA5}"/>
          </ac:picMkLst>
        </pc:picChg>
      </pc:sldChg>
      <pc:sldChg chg="addSp modSp new mod">
        <pc:chgData name="Sara Muneeb" userId="29b624b1-a719-43f5-9b52-388cd4043c04" providerId="ADAL" clId="{1B8306CC-3EB3-4E79-8CF8-E5FDA85816BB}" dt="2022-11-24T11:43:21.851" v="4674" actId="1076"/>
        <pc:sldMkLst>
          <pc:docMk/>
          <pc:sldMk cId="25240944" sldId="289"/>
        </pc:sldMkLst>
        <pc:spChg chg="mod">
          <ac:chgData name="Sara Muneeb" userId="29b624b1-a719-43f5-9b52-388cd4043c04" providerId="ADAL" clId="{1B8306CC-3EB3-4E79-8CF8-E5FDA85816BB}" dt="2022-11-24T11:40:21.707" v="4626" actId="1076"/>
          <ac:spMkLst>
            <pc:docMk/>
            <pc:sldMk cId="25240944" sldId="289"/>
            <ac:spMk id="2" creationId="{924E335E-C24A-8A3A-4A6D-C61E74A4BE8C}"/>
          </ac:spMkLst>
        </pc:spChg>
        <pc:spChg chg="mod">
          <ac:chgData name="Sara Muneeb" userId="29b624b1-a719-43f5-9b52-388cd4043c04" providerId="ADAL" clId="{1B8306CC-3EB3-4E79-8CF8-E5FDA85816BB}" dt="2022-11-24T11:40:18.604" v="4625" actId="123"/>
          <ac:spMkLst>
            <pc:docMk/>
            <pc:sldMk cId="25240944" sldId="289"/>
            <ac:spMk id="3" creationId="{A8CFFD53-F00D-7ED9-03D3-7BB250350ABE}"/>
          </ac:spMkLst>
        </pc:spChg>
        <pc:picChg chg="add mod">
          <ac:chgData name="Sara Muneeb" userId="29b624b1-a719-43f5-9b52-388cd4043c04" providerId="ADAL" clId="{1B8306CC-3EB3-4E79-8CF8-E5FDA85816BB}" dt="2022-11-24T11:43:21.851" v="4674" actId="1076"/>
          <ac:picMkLst>
            <pc:docMk/>
            <pc:sldMk cId="25240944" sldId="289"/>
            <ac:picMk id="19458" creationId="{DD4303E1-7061-A7B7-BF23-D797FA4DC869}"/>
          </ac:picMkLst>
        </pc:picChg>
      </pc:sldChg>
      <pc:sldChg chg="addSp modSp new mod">
        <pc:chgData name="Sara Muneeb" userId="29b624b1-a719-43f5-9b52-388cd4043c04" providerId="ADAL" clId="{1B8306CC-3EB3-4E79-8CF8-E5FDA85816BB}" dt="2022-11-24T05:31:04.303" v="1072" actId="1076"/>
        <pc:sldMkLst>
          <pc:docMk/>
          <pc:sldMk cId="2249725786" sldId="290"/>
        </pc:sldMkLst>
        <pc:spChg chg="mod">
          <ac:chgData name="Sara Muneeb" userId="29b624b1-a719-43f5-9b52-388cd4043c04" providerId="ADAL" clId="{1B8306CC-3EB3-4E79-8CF8-E5FDA85816BB}" dt="2022-11-24T05:19:08.607" v="1058" actId="20577"/>
          <ac:spMkLst>
            <pc:docMk/>
            <pc:sldMk cId="2249725786" sldId="290"/>
            <ac:spMk id="2" creationId="{7167DA18-9C6C-9FFA-B00E-21186D41D72B}"/>
          </ac:spMkLst>
        </pc:spChg>
        <pc:spChg chg="mod">
          <ac:chgData name="Sara Muneeb" userId="29b624b1-a719-43f5-9b52-388cd4043c04" providerId="ADAL" clId="{1B8306CC-3EB3-4E79-8CF8-E5FDA85816BB}" dt="2022-11-24T05:29:50.013" v="1069" actId="20577"/>
          <ac:spMkLst>
            <pc:docMk/>
            <pc:sldMk cId="2249725786" sldId="290"/>
            <ac:spMk id="3" creationId="{DD43358B-1CD1-3E3D-CFE0-A750DB203430}"/>
          </ac:spMkLst>
        </pc:spChg>
        <pc:picChg chg="add mod">
          <ac:chgData name="Sara Muneeb" userId="29b624b1-a719-43f5-9b52-388cd4043c04" providerId="ADAL" clId="{1B8306CC-3EB3-4E79-8CF8-E5FDA85816BB}" dt="2022-11-24T05:31:04.303" v="1072" actId="1076"/>
          <ac:picMkLst>
            <pc:docMk/>
            <pc:sldMk cId="2249725786" sldId="290"/>
            <ac:picMk id="5" creationId="{333A8F63-F6ED-E063-25A5-187770B4C88C}"/>
          </ac:picMkLst>
        </pc:picChg>
      </pc:sldChg>
      <pc:sldChg chg="modSp new mod">
        <pc:chgData name="Sara Muneeb" userId="29b624b1-a719-43f5-9b52-388cd4043c04" providerId="ADAL" clId="{1B8306CC-3EB3-4E79-8CF8-E5FDA85816BB}" dt="2022-11-24T07:12:55.802" v="1216" actId="20577"/>
        <pc:sldMkLst>
          <pc:docMk/>
          <pc:sldMk cId="3610408976" sldId="291"/>
        </pc:sldMkLst>
        <pc:spChg chg="mod">
          <ac:chgData name="Sara Muneeb" userId="29b624b1-a719-43f5-9b52-388cd4043c04" providerId="ADAL" clId="{1B8306CC-3EB3-4E79-8CF8-E5FDA85816BB}" dt="2022-11-24T05:32:05.976" v="1089" actId="313"/>
          <ac:spMkLst>
            <pc:docMk/>
            <pc:sldMk cId="3610408976" sldId="291"/>
            <ac:spMk id="2" creationId="{58CF2B64-DA17-50C7-24CE-FDD09F661064}"/>
          </ac:spMkLst>
        </pc:spChg>
        <pc:spChg chg="mod">
          <ac:chgData name="Sara Muneeb" userId="29b624b1-a719-43f5-9b52-388cd4043c04" providerId="ADAL" clId="{1B8306CC-3EB3-4E79-8CF8-E5FDA85816BB}" dt="2022-11-24T07:12:55.802" v="1216" actId="20577"/>
          <ac:spMkLst>
            <pc:docMk/>
            <pc:sldMk cId="3610408976" sldId="291"/>
            <ac:spMk id="3" creationId="{666BA441-274D-6F01-D3D0-443A4E071061}"/>
          </ac:spMkLst>
        </pc:spChg>
      </pc:sldChg>
      <pc:sldChg chg="addSp delSp modSp new mod">
        <pc:chgData name="Sara Muneeb" userId="29b624b1-a719-43f5-9b52-388cd4043c04" providerId="ADAL" clId="{1B8306CC-3EB3-4E79-8CF8-E5FDA85816BB}" dt="2022-11-24T11:48:59.801" v="4681" actId="1076"/>
        <pc:sldMkLst>
          <pc:docMk/>
          <pc:sldMk cId="192924341" sldId="292"/>
        </pc:sldMkLst>
        <pc:spChg chg="mod">
          <ac:chgData name="Sara Muneeb" userId="29b624b1-a719-43f5-9b52-388cd4043c04" providerId="ADAL" clId="{1B8306CC-3EB3-4E79-8CF8-E5FDA85816BB}" dt="2022-11-24T07:14:14.476" v="1264" actId="20577"/>
          <ac:spMkLst>
            <pc:docMk/>
            <pc:sldMk cId="192924341" sldId="292"/>
            <ac:spMk id="2" creationId="{BFC93EED-57E1-89DE-A6EB-5AA0A4EB356E}"/>
          </ac:spMkLst>
        </pc:spChg>
        <pc:spChg chg="mod">
          <ac:chgData name="Sara Muneeb" userId="29b624b1-a719-43f5-9b52-388cd4043c04" providerId="ADAL" clId="{1B8306CC-3EB3-4E79-8CF8-E5FDA85816BB}" dt="2022-11-24T07:32:39.235" v="1286" actId="20577"/>
          <ac:spMkLst>
            <pc:docMk/>
            <pc:sldMk cId="192924341" sldId="292"/>
            <ac:spMk id="3" creationId="{E5686BDE-1F3E-CDC6-1F17-58236D66E4D3}"/>
          </ac:spMkLst>
        </pc:spChg>
        <pc:spChg chg="add del">
          <ac:chgData name="Sara Muneeb" userId="29b624b1-a719-43f5-9b52-388cd4043c04" providerId="ADAL" clId="{1B8306CC-3EB3-4E79-8CF8-E5FDA85816BB}" dt="2022-11-24T11:48:37.730" v="4676" actId="22"/>
          <ac:spMkLst>
            <pc:docMk/>
            <pc:sldMk cId="192924341" sldId="292"/>
            <ac:spMk id="5" creationId="{3DCB70B1-375E-3115-73CD-B7A3573479FB}"/>
          </ac:spMkLst>
        </pc:spChg>
        <pc:picChg chg="add mod">
          <ac:chgData name="Sara Muneeb" userId="29b624b1-a719-43f5-9b52-388cd4043c04" providerId="ADAL" clId="{1B8306CC-3EB3-4E79-8CF8-E5FDA85816BB}" dt="2022-11-24T11:48:59.801" v="4681" actId="1076"/>
          <ac:picMkLst>
            <pc:docMk/>
            <pc:sldMk cId="192924341" sldId="292"/>
            <ac:picMk id="7" creationId="{8590D1DC-CA73-F254-6546-B65CC01190B4}"/>
          </ac:picMkLst>
        </pc:picChg>
      </pc:sldChg>
      <pc:sldChg chg="modSp new mod">
        <pc:chgData name="Sara Muneeb" userId="29b624b1-a719-43f5-9b52-388cd4043c04" providerId="ADAL" clId="{1B8306CC-3EB3-4E79-8CF8-E5FDA85816BB}" dt="2022-11-24T08:06:29.704" v="1474" actId="20577"/>
        <pc:sldMkLst>
          <pc:docMk/>
          <pc:sldMk cId="2012698245" sldId="293"/>
        </pc:sldMkLst>
        <pc:spChg chg="mod">
          <ac:chgData name="Sara Muneeb" userId="29b624b1-a719-43f5-9b52-388cd4043c04" providerId="ADAL" clId="{1B8306CC-3EB3-4E79-8CF8-E5FDA85816BB}" dt="2022-11-24T07:32:54.729" v="1312" actId="20577"/>
          <ac:spMkLst>
            <pc:docMk/>
            <pc:sldMk cId="2012698245" sldId="293"/>
            <ac:spMk id="2" creationId="{3E5C9015-ACAC-6C7B-76AC-7CB638C817D7}"/>
          </ac:spMkLst>
        </pc:spChg>
        <pc:spChg chg="mod">
          <ac:chgData name="Sara Muneeb" userId="29b624b1-a719-43f5-9b52-388cd4043c04" providerId="ADAL" clId="{1B8306CC-3EB3-4E79-8CF8-E5FDA85816BB}" dt="2022-11-24T08:06:29.704" v="1474" actId="20577"/>
          <ac:spMkLst>
            <pc:docMk/>
            <pc:sldMk cId="2012698245" sldId="293"/>
            <ac:spMk id="3" creationId="{5BA8928C-F98C-7DFC-71C2-A665537505D7}"/>
          </ac:spMkLst>
        </pc:spChg>
      </pc:sldChg>
      <pc:sldChg chg="addSp modSp new mod">
        <pc:chgData name="Sara Muneeb" userId="29b624b1-a719-43f5-9b52-388cd4043c04" providerId="ADAL" clId="{1B8306CC-3EB3-4E79-8CF8-E5FDA85816BB}" dt="2022-11-24T11:51:28.448" v="4687" actId="1076"/>
        <pc:sldMkLst>
          <pc:docMk/>
          <pc:sldMk cId="4002966167" sldId="294"/>
        </pc:sldMkLst>
        <pc:spChg chg="mod">
          <ac:chgData name="Sara Muneeb" userId="29b624b1-a719-43f5-9b52-388cd4043c04" providerId="ADAL" clId="{1B8306CC-3EB3-4E79-8CF8-E5FDA85816BB}" dt="2022-11-24T08:06:51.339" v="1504" actId="20577"/>
          <ac:spMkLst>
            <pc:docMk/>
            <pc:sldMk cId="4002966167" sldId="294"/>
            <ac:spMk id="2" creationId="{34980EB5-294F-2FB4-381F-89DEA1FCA92C}"/>
          </ac:spMkLst>
        </pc:spChg>
        <pc:spChg chg="mod">
          <ac:chgData name="Sara Muneeb" userId="29b624b1-a719-43f5-9b52-388cd4043c04" providerId="ADAL" clId="{1B8306CC-3EB3-4E79-8CF8-E5FDA85816BB}" dt="2022-11-24T11:50:42.621" v="4682" actId="404"/>
          <ac:spMkLst>
            <pc:docMk/>
            <pc:sldMk cId="4002966167" sldId="294"/>
            <ac:spMk id="3" creationId="{7CE30D16-7612-6188-8F6C-3CD7AB3FBE0E}"/>
          </ac:spMkLst>
        </pc:spChg>
        <pc:picChg chg="add mod">
          <ac:chgData name="Sara Muneeb" userId="29b624b1-a719-43f5-9b52-388cd4043c04" providerId="ADAL" clId="{1B8306CC-3EB3-4E79-8CF8-E5FDA85816BB}" dt="2022-11-24T11:51:28.448" v="4687" actId="1076"/>
          <ac:picMkLst>
            <pc:docMk/>
            <pc:sldMk cId="4002966167" sldId="294"/>
            <ac:picMk id="20482" creationId="{2029C145-B0E5-D260-E82F-B848C2A4E656}"/>
          </ac:picMkLst>
        </pc:picChg>
      </pc:sldChg>
      <pc:sldChg chg="addSp delSp modSp new mod">
        <pc:chgData name="Sara Muneeb" userId="29b624b1-a719-43f5-9b52-388cd4043c04" providerId="ADAL" clId="{1B8306CC-3EB3-4E79-8CF8-E5FDA85816BB}" dt="2022-11-24T08:35:31.896" v="1872" actId="1076"/>
        <pc:sldMkLst>
          <pc:docMk/>
          <pc:sldMk cId="2954718911" sldId="295"/>
        </pc:sldMkLst>
        <pc:spChg chg="mod">
          <ac:chgData name="Sara Muneeb" userId="29b624b1-a719-43f5-9b52-388cd4043c04" providerId="ADAL" clId="{1B8306CC-3EB3-4E79-8CF8-E5FDA85816BB}" dt="2022-11-24T08:10:45.934" v="1742" actId="20577"/>
          <ac:spMkLst>
            <pc:docMk/>
            <pc:sldMk cId="2954718911" sldId="295"/>
            <ac:spMk id="2" creationId="{01C4B72A-536F-6921-B729-C8266336B751}"/>
          </ac:spMkLst>
        </pc:spChg>
        <pc:spChg chg="mod">
          <ac:chgData name="Sara Muneeb" userId="29b624b1-a719-43f5-9b52-388cd4043c04" providerId="ADAL" clId="{1B8306CC-3EB3-4E79-8CF8-E5FDA85816BB}" dt="2022-11-24T08:35:21.620" v="1870" actId="12"/>
          <ac:spMkLst>
            <pc:docMk/>
            <pc:sldMk cId="2954718911" sldId="295"/>
            <ac:spMk id="3" creationId="{1DBCD4F1-DF04-623C-3D1D-093457240F75}"/>
          </ac:spMkLst>
        </pc:spChg>
        <pc:picChg chg="add del mod">
          <ac:chgData name="Sara Muneeb" userId="29b624b1-a719-43f5-9b52-388cd4043c04" providerId="ADAL" clId="{1B8306CC-3EB3-4E79-8CF8-E5FDA85816BB}" dt="2022-11-24T08:33:41.579" v="1859" actId="22"/>
          <ac:picMkLst>
            <pc:docMk/>
            <pc:sldMk cId="2954718911" sldId="295"/>
            <ac:picMk id="5" creationId="{FB69387B-2CBF-8945-B1F0-64F377DB0355}"/>
          </ac:picMkLst>
        </pc:picChg>
        <pc:picChg chg="add mod">
          <ac:chgData name="Sara Muneeb" userId="29b624b1-a719-43f5-9b52-388cd4043c04" providerId="ADAL" clId="{1B8306CC-3EB3-4E79-8CF8-E5FDA85816BB}" dt="2022-11-24T08:35:31.896" v="1872" actId="1076"/>
          <ac:picMkLst>
            <pc:docMk/>
            <pc:sldMk cId="2954718911" sldId="295"/>
            <ac:picMk id="7" creationId="{EADE9130-86E2-4438-5FCF-84693FFE9111}"/>
          </ac:picMkLst>
        </pc:picChg>
        <pc:picChg chg="add mod">
          <ac:chgData name="Sara Muneeb" userId="29b624b1-a719-43f5-9b52-388cd4043c04" providerId="ADAL" clId="{1B8306CC-3EB3-4E79-8CF8-E5FDA85816BB}" dt="2022-11-24T08:35:27.037" v="1871" actId="1076"/>
          <ac:picMkLst>
            <pc:docMk/>
            <pc:sldMk cId="2954718911" sldId="295"/>
            <ac:picMk id="9" creationId="{296AAAF1-288A-7AF6-5E64-B49CA0BEB002}"/>
          </ac:picMkLst>
        </pc:picChg>
      </pc:sldChg>
      <pc:sldChg chg="modSp new mod">
        <pc:chgData name="Sara Muneeb" userId="29b624b1-a719-43f5-9b52-388cd4043c04" providerId="ADAL" clId="{1B8306CC-3EB3-4E79-8CF8-E5FDA85816BB}" dt="2022-11-24T08:49:03.248" v="1967" actId="313"/>
        <pc:sldMkLst>
          <pc:docMk/>
          <pc:sldMk cId="2279228112" sldId="296"/>
        </pc:sldMkLst>
        <pc:spChg chg="mod">
          <ac:chgData name="Sara Muneeb" userId="29b624b1-a719-43f5-9b52-388cd4043c04" providerId="ADAL" clId="{1B8306CC-3EB3-4E79-8CF8-E5FDA85816BB}" dt="2022-11-24T08:43:55.146" v="1897" actId="20577"/>
          <ac:spMkLst>
            <pc:docMk/>
            <pc:sldMk cId="2279228112" sldId="296"/>
            <ac:spMk id="2" creationId="{567F79EC-979D-6F94-3F84-2EFE683A47B5}"/>
          </ac:spMkLst>
        </pc:spChg>
        <pc:spChg chg="mod">
          <ac:chgData name="Sara Muneeb" userId="29b624b1-a719-43f5-9b52-388cd4043c04" providerId="ADAL" clId="{1B8306CC-3EB3-4E79-8CF8-E5FDA85816BB}" dt="2022-11-24T08:49:03.248" v="1967" actId="313"/>
          <ac:spMkLst>
            <pc:docMk/>
            <pc:sldMk cId="2279228112" sldId="296"/>
            <ac:spMk id="3" creationId="{914AE1A0-784A-0E42-A404-2EAFF373518E}"/>
          </ac:spMkLst>
        </pc:spChg>
      </pc:sldChg>
      <pc:sldChg chg="modSp new mod">
        <pc:chgData name="Sara Muneeb" userId="29b624b1-a719-43f5-9b52-388cd4043c04" providerId="ADAL" clId="{1B8306CC-3EB3-4E79-8CF8-E5FDA85816BB}" dt="2022-11-24T08:54:03.187" v="2063" actId="20577"/>
        <pc:sldMkLst>
          <pc:docMk/>
          <pc:sldMk cId="3713014717" sldId="297"/>
        </pc:sldMkLst>
        <pc:spChg chg="mod">
          <ac:chgData name="Sara Muneeb" userId="29b624b1-a719-43f5-9b52-388cd4043c04" providerId="ADAL" clId="{1B8306CC-3EB3-4E79-8CF8-E5FDA85816BB}" dt="2022-11-24T08:54:03.187" v="2063" actId="20577"/>
          <ac:spMkLst>
            <pc:docMk/>
            <pc:sldMk cId="3713014717" sldId="297"/>
            <ac:spMk id="2" creationId="{CF41B6F6-149D-3B6B-A9D6-4112F8721D4A}"/>
          </ac:spMkLst>
        </pc:spChg>
        <pc:spChg chg="mod">
          <ac:chgData name="Sara Muneeb" userId="29b624b1-a719-43f5-9b52-388cd4043c04" providerId="ADAL" clId="{1B8306CC-3EB3-4E79-8CF8-E5FDA85816BB}" dt="2022-11-24T08:53:46.259" v="2048" actId="20577"/>
          <ac:spMkLst>
            <pc:docMk/>
            <pc:sldMk cId="3713014717" sldId="297"/>
            <ac:spMk id="3" creationId="{4506F793-12B5-D854-4197-B9E2DE91BE83}"/>
          </ac:spMkLst>
        </pc:spChg>
      </pc:sldChg>
      <pc:sldChg chg="addSp modSp new mod">
        <pc:chgData name="Sara Muneeb" userId="29b624b1-a719-43f5-9b52-388cd4043c04" providerId="ADAL" clId="{1B8306CC-3EB3-4E79-8CF8-E5FDA85816BB}" dt="2022-11-24T11:54:11.623" v="4697" actId="1035"/>
        <pc:sldMkLst>
          <pc:docMk/>
          <pc:sldMk cId="1079184309" sldId="298"/>
        </pc:sldMkLst>
        <pc:spChg chg="mod">
          <ac:chgData name="Sara Muneeb" userId="29b624b1-a719-43f5-9b52-388cd4043c04" providerId="ADAL" clId="{1B8306CC-3EB3-4E79-8CF8-E5FDA85816BB}" dt="2022-11-24T08:55:54.038" v="2078" actId="20577"/>
          <ac:spMkLst>
            <pc:docMk/>
            <pc:sldMk cId="1079184309" sldId="298"/>
            <ac:spMk id="2" creationId="{6F3D9098-A51A-3F59-0C0C-D3232A8DD1A6}"/>
          </ac:spMkLst>
        </pc:spChg>
        <pc:spChg chg="mod">
          <ac:chgData name="Sara Muneeb" userId="29b624b1-a719-43f5-9b52-388cd4043c04" providerId="ADAL" clId="{1B8306CC-3EB3-4E79-8CF8-E5FDA85816BB}" dt="2022-11-24T11:53:54.890" v="4691" actId="27636"/>
          <ac:spMkLst>
            <pc:docMk/>
            <pc:sldMk cId="1079184309" sldId="298"/>
            <ac:spMk id="3" creationId="{406A3422-C74B-8AD9-A388-61CBF49CA8A3}"/>
          </ac:spMkLst>
        </pc:spChg>
        <pc:picChg chg="add mod">
          <ac:chgData name="Sara Muneeb" userId="29b624b1-a719-43f5-9b52-388cd4043c04" providerId="ADAL" clId="{1B8306CC-3EB3-4E79-8CF8-E5FDA85816BB}" dt="2022-11-24T11:54:11.623" v="4697" actId="1035"/>
          <ac:picMkLst>
            <pc:docMk/>
            <pc:sldMk cId="1079184309" sldId="298"/>
            <ac:picMk id="21506" creationId="{DBFE2996-69B7-B12B-9744-A9C9F0A570C1}"/>
          </ac:picMkLst>
        </pc:picChg>
      </pc:sldChg>
      <pc:sldChg chg="addSp modSp new mod">
        <pc:chgData name="Sara Muneeb" userId="29b624b1-a719-43f5-9b52-388cd4043c04" providerId="ADAL" clId="{1B8306CC-3EB3-4E79-8CF8-E5FDA85816BB}" dt="2022-11-24T11:56:50.553" v="4710" actId="1076"/>
        <pc:sldMkLst>
          <pc:docMk/>
          <pc:sldMk cId="3554821673" sldId="299"/>
        </pc:sldMkLst>
        <pc:spChg chg="mod">
          <ac:chgData name="Sara Muneeb" userId="29b624b1-a719-43f5-9b52-388cd4043c04" providerId="ADAL" clId="{1B8306CC-3EB3-4E79-8CF8-E5FDA85816BB}" dt="2022-11-24T09:42:27.543" v="2330" actId="27636"/>
          <ac:spMkLst>
            <pc:docMk/>
            <pc:sldMk cId="3554821673" sldId="299"/>
            <ac:spMk id="2" creationId="{940E9095-42F1-EF09-EF95-10E4264582DF}"/>
          </ac:spMkLst>
        </pc:spChg>
        <pc:spChg chg="mod">
          <ac:chgData name="Sara Muneeb" userId="29b624b1-a719-43f5-9b52-388cd4043c04" providerId="ADAL" clId="{1B8306CC-3EB3-4E79-8CF8-E5FDA85816BB}" dt="2022-11-24T11:54:54.147" v="4705" actId="404"/>
          <ac:spMkLst>
            <pc:docMk/>
            <pc:sldMk cId="3554821673" sldId="299"/>
            <ac:spMk id="3" creationId="{075BE98F-06AF-986B-CE65-8CA2D8F443D6}"/>
          </ac:spMkLst>
        </pc:spChg>
        <pc:picChg chg="add mod">
          <ac:chgData name="Sara Muneeb" userId="29b624b1-a719-43f5-9b52-388cd4043c04" providerId="ADAL" clId="{1B8306CC-3EB3-4E79-8CF8-E5FDA85816BB}" dt="2022-11-24T11:56:50.553" v="4710" actId="1076"/>
          <ac:picMkLst>
            <pc:docMk/>
            <pc:sldMk cId="3554821673" sldId="299"/>
            <ac:picMk id="22530" creationId="{7CB7C35A-A324-0CD7-775C-68A553458B3B}"/>
          </ac:picMkLst>
        </pc:picChg>
      </pc:sldChg>
      <pc:sldChg chg="modSp new mod">
        <pc:chgData name="Sara Muneeb" userId="29b624b1-a719-43f5-9b52-388cd4043c04" providerId="ADAL" clId="{1B8306CC-3EB3-4E79-8CF8-E5FDA85816BB}" dt="2022-11-24T11:57:21.079" v="4714" actId="404"/>
        <pc:sldMkLst>
          <pc:docMk/>
          <pc:sldMk cId="3411595474" sldId="300"/>
        </pc:sldMkLst>
        <pc:spChg chg="mod">
          <ac:chgData name="Sara Muneeb" userId="29b624b1-a719-43f5-9b52-388cd4043c04" providerId="ADAL" clId="{1B8306CC-3EB3-4E79-8CF8-E5FDA85816BB}" dt="2022-11-24T09:47:54.902" v="2414" actId="27636"/>
          <ac:spMkLst>
            <pc:docMk/>
            <pc:sldMk cId="3411595474" sldId="300"/>
            <ac:spMk id="2" creationId="{80814ABE-4C5F-D456-4642-783E160F0F6B}"/>
          </ac:spMkLst>
        </pc:spChg>
        <pc:spChg chg="mod">
          <ac:chgData name="Sara Muneeb" userId="29b624b1-a719-43f5-9b52-388cd4043c04" providerId="ADAL" clId="{1B8306CC-3EB3-4E79-8CF8-E5FDA85816BB}" dt="2022-11-24T11:57:21.079" v="4714" actId="404"/>
          <ac:spMkLst>
            <pc:docMk/>
            <pc:sldMk cId="3411595474" sldId="300"/>
            <ac:spMk id="3" creationId="{62E8D667-FA40-8FA1-AE8C-46C79E54E8AC}"/>
          </ac:spMkLst>
        </pc:spChg>
      </pc:sldChg>
      <pc:sldChg chg="modSp new mod">
        <pc:chgData name="Sara Muneeb" userId="29b624b1-a719-43f5-9b52-388cd4043c04" providerId="ADAL" clId="{1B8306CC-3EB3-4E79-8CF8-E5FDA85816BB}" dt="2022-11-24T09:54:51.220" v="2489" actId="113"/>
        <pc:sldMkLst>
          <pc:docMk/>
          <pc:sldMk cId="7699154" sldId="301"/>
        </pc:sldMkLst>
        <pc:spChg chg="mod">
          <ac:chgData name="Sara Muneeb" userId="29b624b1-a719-43f5-9b52-388cd4043c04" providerId="ADAL" clId="{1B8306CC-3EB3-4E79-8CF8-E5FDA85816BB}" dt="2022-11-24T09:53:32.056" v="2465" actId="20577"/>
          <ac:spMkLst>
            <pc:docMk/>
            <pc:sldMk cId="7699154" sldId="301"/>
            <ac:spMk id="2" creationId="{A8AFD7B7-09AB-8F4B-10F8-65E529F5DC63}"/>
          </ac:spMkLst>
        </pc:spChg>
        <pc:spChg chg="mod">
          <ac:chgData name="Sara Muneeb" userId="29b624b1-a719-43f5-9b52-388cd4043c04" providerId="ADAL" clId="{1B8306CC-3EB3-4E79-8CF8-E5FDA85816BB}" dt="2022-11-24T09:54:51.220" v="2489" actId="113"/>
          <ac:spMkLst>
            <pc:docMk/>
            <pc:sldMk cId="7699154" sldId="301"/>
            <ac:spMk id="3" creationId="{FF37BB46-61C3-0C33-B21F-A99FB16761A9}"/>
          </ac:spMkLst>
        </pc:spChg>
      </pc:sldChg>
      <pc:sldChg chg="addSp modSp new mod">
        <pc:chgData name="Sara Muneeb" userId="29b624b1-a719-43f5-9b52-388cd4043c04" providerId="ADAL" clId="{1B8306CC-3EB3-4E79-8CF8-E5FDA85816BB}" dt="2022-11-24T11:59:26.097" v="4725" actId="1038"/>
        <pc:sldMkLst>
          <pc:docMk/>
          <pc:sldMk cId="4157430830" sldId="302"/>
        </pc:sldMkLst>
        <pc:spChg chg="mod">
          <ac:chgData name="Sara Muneeb" userId="29b624b1-a719-43f5-9b52-388cd4043c04" providerId="ADAL" clId="{1B8306CC-3EB3-4E79-8CF8-E5FDA85816BB}" dt="2022-11-24T09:55:28.190" v="2515" actId="20577"/>
          <ac:spMkLst>
            <pc:docMk/>
            <pc:sldMk cId="4157430830" sldId="302"/>
            <ac:spMk id="2" creationId="{C6AC2039-29A4-2757-AC0F-7546CC9051F7}"/>
          </ac:spMkLst>
        </pc:spChg>
        <pc:spChg chg="mod">
          <ac:chgData name="Sara Muneeb" userId="29b624b1-a719-43f5-9b52-388cd4043c04" providerId="ADAL" clId="{1B8306CC-3EB3-4E79-8CF8-E5FDA85816BB}" dt="2022-11-24T11:59:18.759" v="4721" actId="404"/>
          <ac:spMkLst>
            <pc:docMk/>
            <pc:sldMk cId="4157430830" sldId="302"/>
            <ac:spMk id="3" creationId="{BEA08236-1F99-9EC5-F475-C073BE48C886}"/>
          </ac:spMkLst>
        </pc:spChg>
        <pc:picChg chg="add mod">
          <ac:chgData name="Sara Muneeb" userId="29b624b1-a719-43f5-9b52-388cd4043c04" providerId="ADAL" clId="{1B8306CC-3EB3-4E79-8CF8-E5FDA85816BB}" dt="2022-11-24T11:59:26.097" v="4725" actId="1038"/>
          <ac:picMkLst>
            <pc:docMk/>
            <pc:sldMk cId="4157430830" sldId="302"/>
            <ac:picMk id="23554" creationId="{9A5D8A4C-28F4-E2D7-2FF9-F03C9906D21D}"/>
          </ac:picMkLst>
        </pc:picChg>
      </pc:sldChg>
      <pc:sldChg chg="modSp new mod">
        <pc:chgData name="Sara Muneeb" userId="29b624b1-a719-43f5-9b52-388cd4043c04" providerId="ADAL" clId="{1B8306CC-3EB3-4E79-8CF8-E5FDA85816BB}" dt="2022-11-24T11:57:48.669" v="4717" actId="27636"/>
        <pc:sldMkLst>
          <pc:docMk/>
          <pc:sldMk cId="3213821226" sldId="303"/>
        </pc:sldMkLst>
        <pc:spChg chg="mod">
          <ac:chgData name="Sara Muneeb" userId="29b624b1-a719-43f5-9b52-388cd4043c04" providerId="ADAL" clId="{1B8306CC-3EB3-4E79-8CF8-E5FDA85816BB}" dt="2022-11-24T10:13:45.314" v="2606" actId="20577"/>
          <ac:spMkLst>
            <pc:docMk/>
            <pc:sldMk cId="3213821226" sldId="303"/>
            <ac:spMk id="2" creationId="{E72C69F9-E230-68A9-DFDF-19F4D50BE409}"/>
          </ac:spMkLst>
        </pc:spChg>
        <pc:spChg chg="mod">
          <ac:chgData name="Sara Muneeb" userId="29b624b1-a719-43f5-9b52-388cd4043c04" providerId="ADAL" clId="{1B8306CC-3EB3-4E79-8CF8-E5FDA85816BB}" dt="2022-11-24T11:57:48.669" v="4717" actId="27636"/>
          <ac:spMkLst>
            <pc:docMk/>
            <pc:sldMk cId="3213821226" sldId="303"/>
            <ac:spMk id="3" creationId="{21C0CB35-F569-4C1A-9714-0934B6B016BD}"/>
          </ac:spMkLst>
        </pc:spChg>
      </pc:sldChg>
      <pc:sldChg chg="addSp delSp modSp new mod">
        <pc:chgData name="Sara Muneeb" userId="29b624b1-a719-43f5-9b52-388cd4043c04" providerId="ADAL" clId="{1B8306CC-3EB3-4E79-8CF8-E5FDA85816BB}" dt="2022-11-24T11:59:34.428" v="4727"/>
        <pc:sldMkLst>
          <pc:docMk/>
          <pc:sldMk cId="205969955" sldId="304"/>
        </pc:sldMkLst>
        <pc:spChg chg="mod">
          <ac:chgData name="Sara Muneeb" userId="29b624b1-a719-43f5-9b52-388cd4043c04" providerId="ADAL" clId="{1B8306CC-3EB3-4E79-8CF8-E5FDA85816BB}" dt="2022-11-24T10:23:21.172" v="2905" actId="20577"/>
          <ac:spMkLst>
            <pc:docMk/>
            <pc:sldMk cId="205969955" sldId="304"/>
            <ac:spMk id="2" creationId="{59EDAADF-DB3C-B3E9-F9AC-A29CDF480C61}"/>
          </ac:spMkLst>
        </pc:spChg>
        <pc:spChg chg="mod">
          <ac:chgData name="Sara Muneeb" userId="29b624b1-a719-43f5-9b52-388cd4043c04" providerId="ADAL" clId="{1B8306CC-3EB3-4E79-8CF8-E5FDA85816BB}" dt="2022-11-24T10:30:35.142" v="3165" actId="12"/>
          <ac:spMkLst>
            <pc:docMk/>
            <pc:sldMk cId="205969955" sldId="304"/>
            <ac:spMk id="3" creationId="{041A3197-57B2-A947-D811-762DEEEF086F}"/>
          </ac:spMkLst>
        </pc:spChg>
        <pc:picChg chg="add del">
          <ac:chgData name="Sara Muneeb" userId="29b624b1-a719-43f5-9b52-388cd4043c04" providerId="ADAL" clId="{1B8306CC-3EB3-4E79-8CF8-E5FDA85816BB}" dt="2022-11-24T11:59:34.428" v="4727"/>
          <ac:picMkLst>
            <pc:docMk/>
            <pc:sldMk cId="205969955" sldId="304"/>
            <ac:picMk id="24578" creationId="{975E1A08-541A-4228-3A2F-791B35956053}"/>
          </ac:picMkLst>
        </pc:picChg>
      </pc:sldChg>
      <pc:sldChg chg="new del">
        <pc:chgData name="Sara Muneeb" userId="29b624b1-a719-43f5-9b52-388cd4043c04" providerId="ADAL" clId="{1B8306CC-3EB3-4E79-8CF8-E5FDA85816BB}" dt="2022-11-24T10:27:34.731" v="2990" actId="680"/>
        <pc:sldMkLst>
          <pc:docMk/>
          <pc:sldMk cId="1649074358" sldId="305"/>
        </pc:sldMkLst>
      </pc:sldChg>
      <pc:sldChg chg="modSp new mod">
        <pc:chgData name="Sara Muneeb" userId="29b624b1-a719-43f5-9b52-388cd4043c04" providerId="ADAL" clId="{1B8306CC-3EB3-4E79-8CF8-E5FDA85816BB}" dt="2022-11-24T10:29:20.088" v="3152" actId="20577"/>
        <pc:sldMkLst>
          <pc:docMk/>
          <pc:sldMk cId="3459373187" sldId="305"/>
        </pc:sldMkLst>
        <pc:spChg chg="mod">
          <ac:chgData name="Sara Muneeb" userId="29b624b1-a719-43f5-9b52-388cd4043c04" providerId="ADAL" clId="{1B8306CC-3EB3-4E79-8CF8-E5FDA85816BB}" dt="2022-11-24T10:29:20.088" v="3152" actId="20577"/>
          <ac:spMkLst>
            <pc:docMk/>
            <pc:sldMk cId="3459373187" sldId="305"/>
            <ac:spMk id="2" creationId="{068DA0F8-3C29-6025-D483-DBE990837F51}"/>
          </ac:spMkLst>
        </pc:spChg>
        <pc:spChg chg="mod">
          <ac:chgData name="Sara Muneeb" userId="29b624b1-a719-43f5-9b52-388cd4043c04" providerId="ADAL" clId="{1B8306CC-3EB3-4E79-8CF8-E5FDA85816BB}" dt="2022-11-24T10:28:51.649" v="3082" actId="20577"/>
          <ac:spMkLst>
            <pc:docMk/>
            <pc:sldMk cId="3459373187" sldId="305"/>
            <ac:spMk id="3" creationId="{2E210046-3551-69E3-8C76-8F85698BD25E}"/>
          </ac:spMkLst>
        </pc:spChg>
      </pc:sldChg>
      <pc:sldChg chg="modSp new mod">
        <pc:chgData name="Sara Muneeb" userId="29b624b1-a719-43f5-9b52-388cd4043c04" providerId="ADAL" clId="{1B8306CC-3EB3-4E79-8CF8-E5FDA85816BB}" dt="2022-11-24T10:35:21.082" v="3453" actId="20577"/>
        <pc:sldMkLst>
          <pc:docMk/>
          <pc:sldMk cId="4049550503" sldId="306"/>
        </pc:sldMkLst>
        <pc:spChg chg="mod">
          <ac:chgData name="Sara Muneeb" userId="29b624b1-a719-43f5-9b52-388cd4043c04" providerId="ADAL" clId="{1B8306CC-3EB3-4E79-8CF8-E5FDA85816BB}" dt="2022-11-24T10:31:00.801" v="3238" actId="5793"/>
          <ac:spMkLst>
            <pc:docMk/>
            <pc:sldMk cId="4049550503" sldId="306"/>
            <ac:spMk id="2" creationId="{4B20DD38-0E13-D1FD-6048-A4706F94108D}"/>
          </ac:spMkLst>
        </pc:spChg>
        <pc:spChg chg="mod">
          <ac:chgData name="Sara Muneeb" userId="29b624b1-a719-43f5-9b52-388cd4043c04" providerId="ADAL" clId="{1B8306CC-3EB3-4E79-8CF8-E5FDA85816BB}" dt="2022-11-24T10:35:21.082" v="3453" actId="20577"/>
          <ac:spMkLst>
            <pc:docMk/>
            <pc:sldMk cId="4049550503" sldId="306"/>
            <ac:spMk id="3" creationId="{58D86EDB-7F35-2AED-D0E4-92D4F01F4FFD}"/>
          </ac:spMkLst>
        </pc:spChg>
      </pc:sldChg>
      <pc:sldChg chg="addSp modSp new mod">
        <pc:chgData name="Sara Muneeb" userId="29b624b1-a719-43f5-9b52-388cd4043c04" providerId="ADAL" clId="{1B8306CC-3EB3-4E79-8CF8-E5FDA85816BB}" dt="2022-11-24T12:03:51.813" v="4764" actId="1076"/>
        <pc:sldMkLst>
          <pc:docMk/>
          <pc:sldMk cId="3508365302" sldId="307"/>
        </pc:sldMkLst>
        <pc:spChg chg="mod">
          <ac:chgData name="Sara Muneeb" userId="29b624b1-a719-43f5-9b52-388cd4043c04" providerId="ADAL" clId="{1B8306CC-3EB3-4E79-8CF8-E5FDA85816BB}" dt="2022-11-24T12:01:59.605" v="4741" actId="1076"/>
          <ac:spMkLst>
            <pc:docMk/>
            <pc:sldMk cId="3508365302" sldId="307"/>
            <ac:spMk id="2" creationId="{7B5E9CC3-D0D9-9D5C-7409-D8BD4166D6DF}"/>
          </ac:spMkLst>
        </pc:spChg>
        <pc:spChg chg="mod">
          <ac:chgData name="Sara Muneeb" userId="29b624b1-a719-43f5-9b52-388cd4043c04" providerId="ADAL" clId="{1B8306CC-3EB3-4E79-8CF8-E5FDA85816BB}" dt="2022-11-24T12:03:46.807" v="4763" actId="27636"/>
          <ac:spMkLst>
            <pc:docMk/>
            <pc:sldMk cId="3508365302" sldId="307"/>
            <ac:spMk id="3" creationId="{FF247BA7-6989-810E-ADED-30950E657166}"/>
          </ac:spMkLst>
        </pc:spChg>
        <pc:picChg chg="add mod">
          <ac:chgData name="Sara Muneeb" userId="29b624b1-a719-43f5-9b52-388cd4043c04" providerId="ADAL" clId="{1B8306CC-3EB3-4E79-8CF8-E5FDA85816BB}" dt="2022-11-24T12:03:51.813" v="4764" actId="1076"/>
          <ac:picMkLst>
            <pc:docMk/>
            <pc:sldMk cId="3508365302" sldId="307"/>
            <ac:picMk id="27650" creationId="{6BC705AD-23A0-98B5-E979-90021F59DE16}"/>
          </ac:picMkLst>
        </pc:picChg>
      </pc:sldChg>
      <pc:sldChg chg="addSp delSp modSp new mod">
        <pc:chgData name="Sara Muneeb" userId="29b624b1-a719-43f5-9b52-388cd4043c04" providerId="ADAL" clId="{1B8306CC-3EB3-4E79-8CF8-E5FDA85816BB}" dt="2022-11-24T12:01:41.122" v="4735" actId="21"/>
        <pc:sldMkLst>
          <pc:docMk/>
          <pc:sldMk cId="4222737946" sldId="308"/>
        </pc:sldMkLst>
        <pc:spChg chg="mod">
          <ac:chgData name="Sara Muneeb" userId="29b624b1-a719-43f5-9b52-388cd4043c04" providerId="ADAL" clId="{1B8306CC-3EB3-4E79-8CF8-E5FDA85816BB}" dt="2022-11-24T10:35:54.183" v="3485" actId="20577"/>
          <ac:spMkLst>
            <pc:docMk/>
            <pc:sldMk cId="4222737946" sldId="308"/>
            <ac:spMk id="2" creationId="{CD039781-C82B-D524-1F58-C60AA86A1ABF}"/>
          </ac:spMkLst>
        </pc:spChg>
        <pc:spChg chg="mod">
          <ac:chgData name="Sara Muneeb" userId="29b624b1-a719-43f5-9b52-388cd4043c04" providerId="ADAL" clId="{1B8306CC-3EB3-4E79-8CF8-E5FDA85816BB}" dt="2022-11-24T10:38:59.471" v="3527" actId="20577"/>
          <ac:spMkLst>
            <pc:docMk/>
            <pc:sldMk cId="4222737946" sldId="308"/>
            <ac:spMk id="3" creationId="{B4A5A0A9-508B-F934-482A-25EE62AA377F}"/>
          </ac:spMkLst>
        </pc:spChg>
        <pc:picChg chg="add mod">
          <ac:chgData name="Sara Muneeb" userId="29b624b1-a719-43f5-9b52-388cd4043c04" providerId="ADAL" clId="{1B8306CC-3EB3-4E79-8CF8-E5FDA85816BB}" dt="2022-11-24T10:38:38.909" v="3515" actId="1036"/>
          <ac:picMkLst>
            <pc:docMk/>
            <pc:sldMk cId="4222737946" sldId="308"/>
            <ac:picMk id="5" creationId="{4AC397E4-D5F1-6C99-6613-9094D049B35E}"/>
          </ac:picMkLst>
        </pc:picChg>
        <pc:picChg chg="add del">
          <ac:chgData name="Sara Muneeb" userId="29b624b1-a719-43f5-9b52-388cd4043c04" providerId="ADAL" clId="{1B8306CC-3EB3-4E79-8CF8-E5FDA85816BB}" dt="2022-11-24T12:00:42.591" v="4729"/>
          <ac:picMkLst>
            <pc:docMk/>
            <pc:sldMk cId="4222737946" sldId="308"/>
            <ac:picMk id="25602" creationId="{A7C81F33-99AF-8524-8B22-94BBB0C032B2}"/>
          </ac:picMkLst>
        </pc:picChg>
        <pc:picChg chg="add del mod">
          <ac:chgData name="Sara Muneeb" userId="29b624b1-a719-43f5-9b52-388cd4043c04" providerId="ADAL" clId="{1B8306CC-3EB3-4E79-8CF8-E5FDA85816BB}" dt="2022-11-24T12:01:41.122" v="4735" actId="21"/>
          <ac:picMkLst>
            <pc:docMk/>
            <pc:sldMk cId="4222737946" sldId="308"/>
            <ac:picMk id="25604" creationId="{AB0923D3-5981-96E2-7D96-5744425E6E00}"/>
          </ac:picMkLst>
        </pc:picChg>
      </pc:sldChg>
      <pc:sldChg chg="addSp modSp new mod">
        <pc:chgData name="Sara Muneeb" userId="29b624b1-a719-43f5-9b52-388cd4043c04" providerId="ADAL" clId="{1B8306CC-3EB3-4E79-8CF8-E5FDA85816BB}" dt="2022-11-24T12:01:52.455" v="4739" actId="14100"/>
        <pc:sldMkLst>
          <pc:docMk/>
          <pc:sldMk cId="547706082" sldId="309"/>
        </pc:sldMkLst>
        <pc:spChg chg="mod">
          <ac:chgData name="Sara Muneeb" userId="29b624b1-a719-43f5-9b52-388cd4043c04" providerId="ADAL" clId="{1B8306CC-3EB3-4E79-8CF8-E5FDA85816BB}" dt="2022-11-24T10:44:31.377" v="3890" actId="20577"/>
          <ac:spMkLst>
            <pc:docMk/>
            <pc:sldMk cId="547706082" sldId="309"/>
            <ac:spMk id="2" creationId="{A74D2103-BA48-E854-BFCE-D16CCC773739}"/>
          </ac:spMkLst>
        </pc:spChg>
        <pc:spChg chg="mod">
          <ac:chgData name="Sara Muneeb" userId="29b624b1-a719-43f5-9b52-388cd4043c04" providerId="ADAL" clId="{1B8306CC-3EB3-4E79-8CF8-E5FDA85816BB}" dt="2022-11-24T10:45:36.328" v="3989" actId="20577"/>
          <ac:spMkLst>
            <pc:docMk/>
            <pc:sldMk cId="547706082" sldId="309"/>
            <ac:spMk id="3" creationId="{D936C0C1-4891-4916-AD25-90383B103B5F}"/>
          </ac:spMkLst>
        </pc:spChg>
        <pc:picChg chg="add mod">
          <ac:chgData name="Sara Muneeb" userId="29b624b1-a719-43f5-9b52-388cd4043c04" providerId="ADAL" clId="{1B8306CC-3EB3-4E79-8CF8-E5FDA85816BB}" dt="2022-11-24T12:01:52.455" v="4739" actId="14100"/>
          <ac:picMkLst>
            <pc:docMk/>
            <pc:sldMk cId="547706082" sldId="309"/>
            <ac:picMk id="4" creationId="{DDB0FB50-B2D3-F9E9-AB2B-405CDE446558}"/>
          </ac:picMkLst>
        </pc:picChg>
      </pc:sldChg>
      <pc:sldChg chg="modSp new mod">
        <pc:chgData name="Sara Muneeb" userId="29b624b1-a719-43f5-9b52-388cd4043c04" providerId="ADAL" clId="{1B8306CC-3EB3-4E79-8CF8-E5FDA85816BB}" dt="2022-11-24T10:50:05.086" v="4072" actId="20577"/>
        <pc:sldMkLst>
          <pc:docMk/>
          <pc:sldMk cId="321608399" sldId="310"/>
        </pc:sldMkLst>
        <pc:spChg chg="mod">
          <ac:chgData name="Sara Muneeb" userId="29b624b1-a719-43f5-9b52-388cd4043c04" providerId="ADAL" clId="{1B8306CC-3EB3-4E79-8CF8-E5FDA85816BB}" dt="2022-11-24T10:43:01.214" v="3835"/>
          <ac:spMkLst>
            <pc:docMk/>
            <pc:sldMk cId="321608399" sldId="310"/>
            <ac:spMk id="2" creationId="{A5E3C3BB-227D-BDBD-4B24-3A48D06F1CBB}"/>
          </ac:spMkLst>
        </pc:spChg>
        <pc:spChg chg="mod">
          <ac:chgData name="Sara Muneeb" userId="29b624b1-a719-43f5-9b52-388cd4043c04" providerId="ADAL" clId="{1B8306CC-3EB3-4E79-8CF8-E5FDA85816BB}" dt="2022-11-24T10:50:05.086" v="4072" actId="20577"/>
          <ac:spMkLst>
            <pc:docMk/>
            <pc:sldMk cId="321608399" sldId="310"/>
            <ac:spMk id="3" creationId="{4819D49A-F136-C5C7-B2D9-947C73702B52}"/>
          </ac:spMkLst>
        </pc:spChg>
      </pc:sldChg>
      <pc:sldChg chg="modSp new mod">
        <pc:chgData name="Sara Muneeb" userId="29b624b1-a719-43f5-9b52-388cd4043c04" providerId="ADAL" clId="{1B8306CC-3EB3-4E79-8CF8-E5FDA85816BB}" dt="2022-11-24T10:48:04.239" v="4013" actId="20577"/>
        <pc:sldMkLst>
          <pc:docMk/>
          <pc:sldMk cId="90341570" sldId="311"/>
        </pc:sldMkLst>
        <pc:spChg chg="mod">
          <ac:chgData name="Sara Muneeb" userId="29b624b1-a719-43f5-9b52-388cd4043c04" providerId="ADAL" clId="{1B8306CC-3EB3-4E79-8CF8-E5FDA85816BB}" dt="2022-11-24T10:44:18.400" v="3877" actId="20577"/>
          <ac:spMkLst>
            <pc:docMk/>
            <pc:sldMk cId="90341570" sldId="311"/>
            <ac:spMk id="2" creationId="{84444D5B-E391-3811-3D38-76E9CACDA23E}"/>
          </ac:spMkLst>
        </pc:spChg>
        <pc:spChg chg="mod">
          <ac:chgData name="Sara Muneeb" userId="29b624b1-a719-43f5-9b52-388cd4043c04" providerId="ADAL" clId="{1B8306CC-3EB3-4E79-8CF8-E5FDA85816BB}" dt="2022-11-24T10:48:04.239" v="4013" actId="20577"/>
          <ac:spMkLst>
            <pc:docMk/>
            <pc:sldMk cId="90341570" sldId="311"/>
            <ac:spMk id="3" creationId="{92033375-1F0E-6368-B3D8-E09CC1E1B24F}"/>
          </ac:spMkLst>
        </pc:spChg>
      </pc:sldChg>
      <pc:sldChg chg="modSp new mod">
        <pc:chgData name="Sara Muneeb" userId="29b624b1-a719-43f5-9b52-388cd4043c04" providerId="ADAL" clId="{1B8306CC-3EB3-4E79-8CF8-E5FDA85816BB}" dt="2022-11-24T10:54:56.003" v="4115" actId="15"/>
        <pc:sldMkLst>
          <pc:docMk/>
          <pc:sldMk cId="1394940076" sldId="312"/>
        </pc:sldMkLst>
        <pc:spChg chg="mod">
          <ac:chgData name="Sara Muneeb" userId="29b624b1-a719-43f5-9b52-388cd4043c04" providerId="ADAL" clId="{1B8306CC-3EB3-4E79-8CF8-E5FDA85816BB}" dt="2022-11-24T10:50:36.580" v="4075" actId="27636"/>
          <ac:spMkLst>
            <pc:docMk/>
            <pc:sldMk cId="1394940076" sldId="312"/>
            <ac:spMk id="2" creationId="{AA5059E0-C53A-D83C-A72C-C074F9479661}"/>
          </ac:spMkLst>
        </pc:spChg>
        <pc:spChg chg="mod">
          <ac:chgData name="Sara Muneeb" userId="29b624b1-a719-43f5-9b52-388cd4043c04" providerId="ADAL" clId="{1B8306CC-3EB3-4E79-8CF8-E5FDA85816BB}" dt="2022-11-24T10:54:56.003" v="4115" actId="15"/>
          <ac:spMkLst>
            <pc:docMk/>
            <pc:sldMk cId="1394940076" sldId="312"/>
            <ac:spMk id="3" creationId="{E6307010-5A7D-5458-56C2-3E4E2BFA5B79}"/>
          </ac:spMkLst>
        </pc:spChg>
      </pc:sldChg>
      <pc:sldChg chg="modSp new mod">
        <pc:chgData name="Sara Muneeb" userId="29b624b1-a719-43f5-9b52-388cd4043c04" providerId="ADAL" clId="{1B8306CC-3EB3-4E79-8CF8-E5FDA85816BB}" dt="2022-11-24T10:58:28.645" v="4319" actId="5793"/>
        <pc:sldMkLst>
          <pc:docMk/>
          <pc:sldMk cId="1759940775" sldId="313"/>
        </pc:sldMkLst>
        <pc:spChg chg="mod">
          <ac:chgData name="Sara Muneeb" userId="29b624b1-a719-43f5-9b52-388cd4043c04" providerId="ADAL" clId="{1B8306CC-3EB3-4E79-8CF8-E5FDA85816BB}" dt="2022-11-24T10:55:34.739" v="4160" actId="20577"/>
          <ac:spMkLst>
            <pc:docMk/>
            <pc:sldMk cId="1759940775" sldId="313"/>
            <ac:spMk id="2" creationId="{DA49BFFC-5ED9-458E-895F-2E8C83D8443F}"/>
          </ac:spMkLst>
        </pc:spChg>
        <pc:spChg chg="mod">
          <ac:chgData name="Sara Muneeb" userId="29b624b1-a719-43f5-9b52-388cd4043c04" providerId="ADAL" clId="{1B8306CC-3EB3-4E79-8CF8-E5FDA85816BB}" dt="2022-11-24T10:58:28.645" v="4319" actId="5793"/>
          <ac:spMkLst>
            <pc:docMk/>
            <pc:sldMk cId="1759940775" sldId="313"/>
            <ac:spMk id="3" creationId="{E3CF96C1-26D7-2E6C-77C4-C81826D8B6B1}"/>
          </ac:spMkLst>
        </pc:spChg>
      </pc:sldChg>
      <pc:sldChg chg="addSp delSp modSp new mod">
        <pc:chgData name="Sara Muneeb" userId="29b624b1-a719-43f5-9b52-388cd4043c04" providerId="ADAL" clId="{1B8306CC-3EB3-4E79-8CF8-E5FDA85816BB}" dt="2022-11-24T11:42:35.780" v="4672" actId="1038"/>
        <pc:sldMkLst>
          <pc:docMk/>
          <pc:sldMk cId="2269165914" sldId="314"/>
        </pc:sldMkLst>
        <pc:spChg chg="mod">
          <ac:chgData name="Sara Muneeb" userId="29b624b1-a719-43f5-9b52-388cd4043c04" providerId="ADAL" clId="{1B8306CC-3EB3-4E79-8CF8-E5FDA85816BB}" dt="2022-11-24T11:42:22.896" v="4665" actId="20577"/>
          <ac:spMkLst>
            <pc:docMk/>
            <pc:sldMk cId="2269165914" sldId="314"/>
            <ac:spMk id="2" creationId="{442D5E17-8E50-0FA5-1330-B9939D194DD1}"/>
          </ac:spMkLst>
        </pc:spChg>
        <pc:spChg chg="del">
          <ac:chgData name="Sara Muneeb" userId="29b624b1-a719-43f5-9b52-388cd4043c04" providerId="ADAL" clId="{1B8306CC-3EB3-4E79-8CF8-E5FDA85816BB}" dt="2022-11-24T11:42:24.889" v="4666"/>
          <ac:spMkLst>
            <pc:docMk/>
            <pc:sldMk cId="2269165914" sldId="314"/>
            <ac:spMk id="3" creationId="{5620B0A8-B123-8275-B2CF-8F74308E82F8}"/>
          </ac:spMkLst>
        </pc:spChg>
        <pc:picChg chg="add mod">
          <ac:chgData name="Sara Muneeb" userId="29b624b1-a719-43f5-9b52-388cd4043c04" providerId="ADAL" clId="{1B8306CC-3EB3-4E79-8CF8-E5FDA85816BB}" dt="2022-11-24T11:42:35.780" v="4672" actId="1038"/>
          <ac:picMkLst>
            <pc:docMk/>
            <pc:sldMk cId="2269165914" sldId="314"/>
            <ac:picMk id="18434" creationId="{919B1EF3-7DC6-7CC1-7E96-978841A4795D}"/>
          </ac:picMkLst>
        </pc:picChg>
      </pc:sldChg>
      <pc:sldChg chg="addSp delSp modSp new mod">
        <pc:chgData name="Sara Muneeb" userId="29b624b1-a719-43f5-9b52-388cd4043c04" providerId="ADAL" clId="{1B8306CC-3EB3-4E79-8CF8-E5FDA85816BB}" dt="2022-11-24T12:05:25.182" v="4772" actId="1036"/>
        <pc:sldMkLst>
          <pc:docMk/>
          <pc:sldMk cId="1574604444" sldId="315"/>
        </pc:sldMkLst>
        <pc:spChg chg="mod">
          <ac:chgData name="Sara Muneeb" userId="29b624b1-a719-43f5-9b52-388cd4043c04" providerId="ADAL" clId="{1B8306CC-3EB3-4E79-8CF8-E5FDA85816BB}" dt="2022-11-24T12:04:57.910" v="4769" actId="27636"/>
          <ac:spMkLst>
            <pc:docMk/>
            <pc:sldMk cId="1574604444" sldId="315"/>
            <ac:spMk id="2" creationId="{F109F66B-A911-9E23-BA92-F15E4B37EA4A}"/>
          </ac:spMkLst>
        </pc:spChg>
        <pc:spChg chg="del">
          <ac:chgData name="Sara Muneeb" userId="29b624b1-a719-43f5-9b52-388cd4043c04" providerId="ADAL" clId="{1B8306CC-3EB3-4E79-8CF8-E5FDA85816BB}" dt="2022-11-24T12:05:23.393" v="4770" actId="22"/>
          <ac:spMkLst>
            <pc:docMk/>
            <pc:sldMk cId="1574604444" sldId="315"/>
            <ac:spMk id="3" creationId="{A16CFD3F-00AF-8E25-DC4C-68747FBF8C88}"/>
          </ac:spMkLst>
        </pc:spChg>
        <pc:picChg chg="add mod ord">
          <ac:chgData name="Sara Muneeb" userId="29b624b1-a719-43f5-9b52-388cd4043c04" providerId="ADAL" clId="{1B8306CC-3EB3-4E79-8CF8-E5FDA85816BB}" dt="2022-11-24T12:05:25.182" v="4772" actId="1036"/>
          <ac:picMkLst>
            <pc:docMk/>
            <pc:sldMk cId="1574604444" sldId="315"/>
            <ac:picMk id="5" creationId="{D177AB57-7D50-2C82-F263-1D522F4DECD5}"/>
          </ac:picMkLst>
        </pc:picChg>
      </pc:sldChg>
      <pc:sldChg chg="addSp delSp modSp new mod">
        <pc:chgData name="Sara Muneeb" userId="29b624b1-a719-43f5-9b52-388cd4043c04" providerId="ADAL" clId="{1B8306CC-3EB3-4E79-8CF8-E5FDA85816BB}" dt="2022-11-24T12:08:04.972" v="4806" actId="34135"/>
        <pc:sldMkLst>
          <pc:docMk/>
          <pc:sldMk cId="3785957644" sldId="316"/>
        </pc:sldMkLst>
        <pc:spChg chg="mod">
          <ac:chgData name="Sara Muneeb" userId="29b624b1-a719-43f5-9b52-388cd4043c04" providerId="ADAL" clId="{1B8306CC-3EB3-4E79-8CF8-E5FDA85816BB}" dt="2022-11-24T12:05:37.557" v="4775" actId="27636"/>
          <ac:spMkLst>
            <pc:docMk/>
            <pc:sldMk cId="3785957644" sldId="316"/>
            <ac:spMk id="2" creationId="{052A27D5-E33A-462A-0BA4-74F0A7A24B1B}"/>
          </ac:spMkLst>
        </pc:spChg>
        <pc:spChg chg="del">
          <ac:chgData name="Sara Muneeb" userId="29b624b1-a719-43f5-9b52-388cd4043c04" providerId="ADAL" clId="{1B8306CC-3EB3-4E79-8CF8-E5FDA85816BB}" dt="2022-11-24T12:06:00.076" v="4776" actId="22"/>
          <ac:spMkLst>
            <pc:docMk/>
            <pc:sldMk cId="3785957644" sldId="316"/>
            <ac:spMk id="3" creationId="{EB3235C8-2FA9-448C-B61B-BB50FC6223EB}"/>
          </ac:spMkLst>
        </pc:spChg>
        <pc:picChg chg="add mod ord">
          <ac:chgData name="Sara Muneeb" userId="29b624b1-a719-43f5-9b52-388cd4043c04" providerId="ADAL" clId="{1B8306CC-3EB3-4E79-8CF8-E5FDA85816BB}" dt="2022-11-24T12:08:04.972" v="4806" actId="34135"/>
          <ac:picMkLst>
            <pc:docMk/>
            <pc:sldMk cId="3785957644" sldId="316"/>
            <ac:picMk id="5" creationId="{1110FC61-8DD6-0F49-4CB9-945CE4A2DFAF}"/>
          </ac:picMkLst>
        </pc:picChg>
        <pc:picChg chg="add mod">
          <ac:chgData name="Sara Muneeb" userId="29b624b1-a719-43f5-9b52-388cd4043c04" providerId="ADAL" clId="{1B8306CC-3EB3-4E79-8CF8-E5FDA85816BB}" dt="2022-11-24T12:08:04.972" v="4806" actId="34135"/>
          <ac:picMkLst>
            <pc:docMk/>
            <pc:sldMk cId="3785957644" sldId="316"/>
            <ac:picMk id="7" creationId="{B085A071-B1F3-953E-381F-8E5AD0A2BBE4}"/>
          </ac:picMkLst>
        </pc:picChg>
      </pc:sldChg>
      <pc:sldChg chg="modSp new mod">
        <pc:chgData name="Sara Muneeb" userId="29b624b1-a719-43f5-9b52-388cd4043c04" providerId="ADAL" clId="{1B8306CC-3EB3-4E79-8CF8-E5FDA85816BB}" dt="2022-11-24T12:09:34.123" v="4955" actId="20577"/>
        <pc:sldMkLst>
          <pc:docMk/>
          <pc:sldMk cId="996644715" sldId="317"/>
        </pc:sldMkLst>
        <pc:spChg chg="mod">
          <ac:chgData name="Sara Muneeb" userId="29b624b1-a719-43f5-9b52-388cd4043c04" providerId="ADAL" clId="{1B8306CC-3EB3-4E79-8CF8-E5FDA85816BB}" dt="2022-11-24T12:08:16.268" v="4821" actId="20577"/>
          <ac:spMkLst>
            <pc:docMk/>
            <pc:sldMk cId="996644715" sldId="317"/>
            <ac:spMk id="2" creationId="{08AC42FC-8C04-F37F-C7BC-03F1BE5DA469}"/>
          </ac:spMkLst>
        </pc:spChg>
        <pc:spChg chg="mod">
          <ac:chgData name="Sara Muneeb" userId="29b624b1-a719-43f5-9b52-388cd4043c04" providerId="ADAL" clId="{1B8306CC-3EB3-4E79-8CF8-E5FDA85816BB}" dt="2022-11-24T12:09:34.123" v="4955" actId="20577"/>
          <ac:spMkLst>
            <pc:docMk/>
            <pc:sldMk cId="996644715" sldId="317"/>
            <ac:spMk id="3" creationId="{F137049F-DAA9-6861-CEE8-69D727967D40}"/>
          </ac:spMkLst>
        </pc:spChg>
      </pc:sldChg>
      <pc:sldChg chg="addSp delSp modSp new mod">
        <pc:chgData name="Sara Muneeb" userId="29b624b1-a719-43f5-9b52-388cd4043c04" providerId="ADAL" clId="{1B8306CC-3EB3-4E79-8CF8-E5FDA85816BB}" dt="2022-11-24T12:10:15.121" v="4967" actId="1035"/>
        <pc:sldMkLst>
          <pc:docMk/>
          <pc:sldMk cId="1545905496" sldId="318"/>
        </pc:sldMkLst>
        <pc:spChg chg="del">
          <ac:chgData name="Sara Muneeb" userId="29b624b1-a719-43f5-9b52-388cd4043c04" providerId="ADAL" clId="{1B8306CC-3EB3-4E79-8CF8-E5FDA85816BB}" dt="2022-11-24T12:09:56.631" v="4957" actId="931"/>
          <ac:spMkLst>
            <pc:docMk/>
            <pc:sldMk cId="1545905496" sldId="318"/>
            <ac:spMk id="3" creationId="{0BD423DC-BB9C-9EDE-91F7-E2E22364DB6F}"/>
          </ac:spMkLst>
        </pc:spChg>
        <pc:picChg chg="add mod">
          <ac:chgData name="Sara Muneeb" userId="29b624b1-a719-43f5-9b52-388cd4043c04" providerId="ADAL" clId="{1B8306CC-3EB3-4E79-8CF8-E5FDA85816BB}" dt="2022-11-24T12:10:15.121" v="4967" actId="1035"/>
          <ac:picMkLst>
            <pc:docMk/>
            <pc:sldMk cId="1545905496" sldId="318"/>
            <ac:picMk id="5" creationId="{E6773E35-995E-629B-1DA2-CB8DAD89C3F7}"/>
          </ac:picMkLst>
        </pc:picChg>
      </pc:sldChg>
    </pc:docChg>
  </pc:docChgLst>
  <pc:docChgLst>
    <pc:chgData name="Sara Muneeb" userId="29b624b1-a719-43f5-9b52-388cd4043c04" providerId="ADAL" clId="{CDDEB43C-0F7B-410A-BDB2-FB8142E25293}"/>
    <pc:docChg chg="undo custSel addSld delSld modSld">
      <pc:chgData name="Sara Muneeb" userId="29b624b1-a719-43f5-9b52-388cd4043c04" providerId="ADAL" clId="{CDDEB43C-0F7B-410A-BDB2-FB8142E25293}" dt="2022-11-22T09:50:31.514" v="898" actId="20577"/>
      <pc:docMkLst>
        <pc:docMk/>
      </pc:docMkLst>
      <pc:sldChg chg="addSp modSp mod">
        <pc:chgData name="Sara Muneeb" userId="29b624b1-a719-43f5-9b52-388cd4043c04" providerId="ADAL" clId="{CDDEB43C-0F7B-410A-BDB2-FB8142E25293}" dt="2022-11-22T07:33:47.001" v="34" actId="1076"/>
        <pc:sldMkLst>
          <pc:docMk/>
          <pc:sldMk cId="2231384248" sldId="257"/>
        </pc:sldMkLst>
        <pc:spChg chg="mod">
          <ac:chgData name="Sara Muneeb" userId="29b624b1-a719-43f5-9b52-388cd4043c04" providerId="ADAL" clId="{CDDEB43C-0F7B-410A-BDB2-FB8142E25293}" dt="2022-11-22T06:41:52.422" v="3" actId="20577"/>
          <ac:spMkLst>
            <pc:docMk/>
            <pc:sldMk cId="2231384248" sldId="257"/>
            <ac:spMk id="2" creationId="{1EBE986A-D100-442D-4A1C-CB20AD73613A}"/>
          </ac:spMkLst>
        </pc:spChg>
        <pc:spChg chg="mod">
          <ac:chgData name="Sara Muneeb" userId="29b624b1-a719-43f5-9b52-388cd4043c04" providerId="ADAL" clId="{CDDEB43C-0F7B-410A-BDB2-FB8142E25293}" dt="2022-11-22T07:33:43.411" v="33" actId="404"/>
          <ac:spMkLst>
            <pc:docMk/>
            <pc:sldMk cId="2231384248" sldId="257"/>
            <ac:spMk id="3" creationId="{0D527093-DB2E-92D7-CFB6-072AB18061DF}"/>
          </ac:spMkLst>
        </pc:spChg>
        <pc:picChg chg="add mod">
          <ac:chgData name="Sara Muneeb" userId="29b624b1-a719-43f5-9b52-388cd4043c04" providerId="ADAL" clId="{CDDEB43C-0F7B-410A-BDB2-FB8142E25293}" dt="2022-11-22T07:33:47.001" v="34" actId="1076"/>
          <ac:picMkLst>
            <pc:docMk/>
            <pc:sldMk cId="2231384248" sldId="257"/>
            <ac:picMk id="5" creationId="{E64CD78C-8994-95C3-0FFF-5012AF9760DE}"/>
          </ac:picMkLst>
        </pc:picChg>
      </pc:sldChg>
      <pc:sldChg chg="modSp new del mod">
        <pc:chgData name="Sara Muneeb" userId="29b624b1-a719-43f5-9b52-388cd4043c04" providerId="ADAL" clId="{CDDEB43C-0F7B-410A-BDB2-FB8142E25293}" dt="2022-11-22T09:11:48.714" v="507" actId="47"/>
        <pc:sldMkLst>
          <pc:docMk/>
          <pc:sldMk cId="2364051293" sldId="258"/>
        </pc:sldMkLst>
        <pc:spChg chg="mod">
          <ac:chgData name="Sara Muneeb" userId="29b624b1-a719-43f5-9b52-388cd4043c04" providerId="ADAL" clId="{CDDEB43C-0F7B-410A-BDB2-FB8142E25293}" dt="2022-11-22T07:52:15.332" v="51" actId="20577"/>
          <ac:spMkLst>
            <pc:docMk/>
            <pc:sldMk cId="2364051293" sldId="258"/>
            <ac:spMk id="2" creationId="{2C63B591-E350-B42B-F503-29B606A6BA96}"/>
          </ac:spMkLst>
        </pc:spChg>
      </pc:sldChg>
      <pc:sldChg chg="addSp modSp new mod">
        <pc:chgData name="Sara Muneeb" userId="29b624b1-a719-43f5-9b52-388cd4043c04" providerId="ADAL" clId="{CDDEB43C-0F7B-410A-BDB2-FB8142E25293}" dt="2022-11-22T09:11:57.343" v="526" actId="20577"/>
        <pc:sldMkLst>
          <pc:docMk/>
          <pc:sldMk cId="2741597001" sldId="259"/>
        </pc:sldMkLst>
        <pc:spChg chg="mod">
          <ac:chgData name="Sara Muneeb" userId="29b624b1-a719-43f5-9b52-388cd4043c04" providerId="ADAL" clId="{CDDEB43C-0F7B-410A-BDB2-FB8142E25293}" dt="2022-11-22T09:11:57.343" v="526" actId="20577"/>
          <ac:spMkLst>
            <pc:docMk/>
            <pc:sldMk cId="2741597001" sldId="259"/>
            <ac:spMk id="2" creationId="{EE0AD4C2-1E1E-4CD5-ECF4-3B7F7B102E96}"/>
          </ac:spMkLst>
        </pc:spChg>
        <pc:spChg chg="mod">
          <ac:chgData name="Sara Muneeb" userId="29b624b1-a719-43f5-9b52-388cd4043c04" providerId="ADAL" clId="{CDDEB43C-0F7B-410A-BDB2-FB8142E25293}" dt="2022-11-22T08:06:06.157" v="145" actId="404"/>
          <ac:spMkLst>
            <pc:docMk/>
            <pc:sldMk cId="2741597001" sldId="259"/>
            <ac:spMk id="3" creationId="{A08C1FF2-D348-CD27-256F-F74A50F56034}"/>
          </ac:spMkLst>
        </pc:spChg>
        <pc:picChg chg="add mod">
          <ac:chgData name="Sara Muneeb" userId="29b624b1-a719-43f5-9b52-388cd4043c04" providerId="ADAL" clId="{CDDEB43C-0F7B-410A-BDB2-FB8142E25293}" dt="2022-11-22T08:01:29.732" v="100" actId="14100"/>
          <ac:picMkLst>
            <pc:docMk/>
            <pc:sldMk cId="2741597001" sldId="259"/>
            <ac:picMk id="5" creationId="{C42DA7BC-DF99-43A6-774B-87B0C2AB8582}"/>
          </ac:picMkLst>
        </pc:picChg>
      </pc:sldChg>
      <pc:sldChg chg="addSp modSp new mod">
        <pc:chgData name="Sara Muneeb" userId="29b624b1-a719-43f5-9b52-388cd4043c04" providerId="ADAL" clId="{CDDEB43C-0F7B-410A-BDB2-FB8142E25293}" dt="2022-11-22T09:12:05.855" v="528" actId="27636"/>
        <pc:sldMkLst>
          <pc:docMk/>
          <pc:sldMk cId="2600276571" sldId="260"/>
        </pc:sldMkLst>
        <pc:spChg chg="mod">
          <ac:chgData name="Sara Muneeb" userId="29b624b1-a719-43f5-9b52-388cd4043c04" providerId="ADAL" clId="{CDDEB43C-0F7B-410A-BDB2-FB8142E25293}" dt="2022-11-22T09:12:05.855" v="528" actId="27636"/>
          <ac:spMkLst>
            <pc:docMk/>
            <pc:sldMk cId="2600276571" sldId="260"/>
            <ac:spMk id="2" creationId="{7722649D-D3D5-B047-22AD-7B1E6841105B}"/>
          </ac:spMkLst>
        </pc:spChg>
        <pc:spChg chg="mod">
          <ac:chgData name="Sara Muneeb" userId="29b624b1-a719-43f5-9b52-388cd4043c04" providerId="ADAL" clId="{CDDEB43C-0F7B-410A-BDB2-FB8142E25293}" dt="2022-11-22T08:02:46.856" v="141" actId="20577"/>
          <ac:spMkLst>
            <pc:docMk/>
            <pc:sldMk cId="2600276571" sldId="260"/>
            <ac:spMk id="3" creationId="{BF60C14C-F46A-5733-F8BE-B1A2185B09D0}"/>
          </ac:spMkLst>
        </pc:spChg>
        <pc:picChg chg="add mod">
          <ac:chgData name="Sara Muneeb" userId="29b624b1-a719-43f5-9b52-388cd4043c04" providerId="ADAL" clId="{CDDEB43C-0F7B-410A-BDB2-FB8142E25293}" dt="2022-11-22T08:09:02.086" v="162" actId="1076"/>
          <ac:picMkLst>
            <pc:docMk/>
            <pc:sldMk cId="2600276571" sldId="260"/>
            <ac:picMk id="5" creationId="{A26953B9-2356-D0D8-C576-EC7BE0D93516}"/>
          </ac:picMkLst>
        </pc:picChg>
      </pc:sldChg>
      <pc:sldChg chg="modSp new mod">
        <pc:chgData name="Sara Muneeb" userId="29b624b1-a719-43f5-9b52-388cd4043c04" providerId="ADAL" clId="{CDDEB43C-0F7B-410A-BDB2-FB8142E25293}" dt="2022-11-22T08:15:48.471" v="245" actId="27636"/>
        <pc:sldMkLst>
          <pc:docMk/>
          <pc:sldMk cId="3302378807" sldId="261"/>
        </pc:sldMkLst>
        <pc:spChg chg="mod">
          <ac:chgData name="Sara Muneeb" userId="29b624b1-a719-43f5-9b52-388cd4043c04" providerId="ADAL" clId="{CDDEB43C-0F7B-410A-BDB2-FB8142E25293}" dt="2022-11-22T08:06:49.443" v="157" actId="20577"/>
          <ac:spMkLst>
            <pc:docMk/>
            <pc:sldMk cId="3302378807" sldId="261"/>
            <ac:spMk id="2" creationId="{E4FABAD8-C2B4-B41C-9083-C1730EBCCA8B}"/>
          </ac:spMkLst>
        </pc:spChg>
        <pc:spChg chg="mod">
          <ac:chgData name="Sara Muneeb" userId="29b624b1-a719-43f5-9b52-388cd4043c04" providerId="ADAL" clId="{CDDEB43C-0F7B-410A-BDB2-FB8142E25293}" dt="2022-11-22T08:15:48.471" v="245" actId="27636"/>
          <ac:spMkLst>
            <pc:docMk/>
            <pc:sldMk cId="3302378807" sldId="261"/>
            <ac:spMk id="3" creationId="{6D014B81-15AB-581F-75AA-21487DFCE582}"/>
          </ac:spMkLst>
        </pc:spChg>
      </pc:sldChg>
      <pc:sldChg chg="modSp new mod">
        <pc:chgData name="Sara Muneeb" userId="29b624b1-a719-43f5-9b52-388cd4043c04" providerId="ADAL" clId="{CDDEB43C-0F7B-410A-BDB2-FB8142E25293}" dt="2022-11-22T09:12:12.566" v="530" actId="27636"/>
        <pc:sldMkLst>
          <pc:docMk/>
          <pc:sldMk cId="3153897923" sldId="262"/>
        </pc:sldMkLst>
        <pc:spChg chg="mod">
          <ac:chgData name="Sara Muneeb" userId="29b624b1-a719-43f5-9b52-388cd4043c04" providerId="ADAL" clId="{CDDEB43C-0F7B-410A-BDB2-FB8142E25293}" dt="2022-11-22T09:12:12.566" v="530" actId="27636"/>
          <ac:spMkLst>
            <pc:docMk/>
            <pc:sldMk cId="3153897923" sldId="262"/>
            <ac:spMk id="2" creationId="{4BFEBBCF-4B06-6CAC-AB5F-5F9A13E191EB}"/>
          </ac:spMkLst>
        </pc:spChg>
        <pc:spChg chg="mod">
          <ac:chgData name="Sara Muneeb" userId="29b624b1-a719-43f5-9b52-388cd4043c04" providerId="ADAL" clId="{CDDEB43C-0F7B-410A-BDB2-FB8142E25293}" dt="2022-11-22T08:29:03.944" v="429" actId="20577"/>
          <ac:spMkLst>
            <pc:docMk/>
            <pc:sldMk cId="3153897923" sldId="262"/>
            <ac:spMk id="3" creationId="{6C273538-F9B0-E739-D886-FD7B3376EC72}"/>
          </ac:spMkLst>
        </pc:spChg>
      </pc:sldChg>
      <pc:sldChg chg="addSp delSp modSp new mod">
        <pc:chgData name="Sara Muneeb" userId="29b624b1-a719-43f5-9b52-388cd4043c04" providerId="ADAL" clId="{CDDEB43C-0F7B-410A-BDB2-FB8142E25293}" dt="2022-11-22T08:25:56.814" v="395" actId="22"/>
        <pc:sldMkLst>
          <pc:docMk/>
          <pc:sldMk cId="549192520" sldId="263"/>
        </pc:sldMkLst>
        <pc:spChg chg="mod">
          <ac:chgData name="Sara Muneeb" userId="29b624b1-a719-43f5-9b52-388cd4043c04" providerId="ADAL" clId="{CDDEB43C-0F7B-410A-BDB2-FB8142E25293}" dt="2022-11-22T08:25:54.499" v="394" actId="20577"/>
          <ac:spMkLst>
            <pc:docMk/>
            <pc:sldMk cId="549192520" sldId="263"/>
            <ac:spMk id="2" creationId="{5525351D-6F94-C679-B50B-6C8496B7E760}"/>
          </ac:spMkLst>
        </pc:spChg>
        <pc:spChg chg="del">
          <ac:chgData name="Sara Muneeb" userId="29b624b1-a719-43f5-9b52-388cd4043c04" providerId="ADAL" clId="{CDDEB43C-0F7B-410A-BDB2-FB8142E25293}" dt="2022-11-22T08:25:56.814" v="395" actId="22"/>
          <ac:spMkLst>
            <pc:docMk/>
            <pc:sldMk cId="549192520" sldId="263"/>
            <ac:spMk id="3" creationId="{39FCA862-1E83-E029-1F0E-77D3E026BD1F}"/>
          </ac:spMkLst>
        </pc:spChg>
        <pc:picChg chg="add mod ord">
          <ac:chgData name="Sara Muneeb" userId="29b624b1-a719-43f5-9b52-388cd4043c04" providerId="ADAL" clId="{CDDEB43C-0F7B-410A-BDB2-FB8142E25293}" dt="2022-11-22T08:25:56.814" v="395" actId="22"/>
          <ac:picMkLst>
            <pc:docMk/>
            <pc:sldMk cId="549192520" sldId="263"/>
            <ac:picMk id="5" creationId="{358FE2E8-7923-D088-217F-C4BE58D414B7}"/>
          </ac:picMkLst>
        </pc:picChg>
      </pc:sldChg>
      <pc:sldChg chg="modSp new mod">
        <pc:chgData name="Sara Muneeb" userId="29b624b1-a719-43f5-9b52-388cd4043c04" providerId="ADAL" clId="{CDDEB43C-0F7B-410A-BDB2-FB8142E25293}" dt="2022-11-22T09:12:18.651" v="531"/>
        <pc:sldMkLst>
          <pc:docMk/>
          <pc:sldMk cId="65336695" sldId="264"/>
        </pc:sldMkLst>
        <pc:spChg chg="mod">
          <ac:chgData name="Sara Muneeb" userId="29b624b1-a719-43f5-9b52-388cd4043c04" providerId="ADAL" clId="{CDDEB43C-0F7B-410A-BDB2-FB8142E25293}" dt="2022-11-22T09:12:18.651" v="531"/>
          <ac:spMkLst>
            <pc:docMk/>
            <pc:sldMk cId="65336695" sldId="264"/>
            <ac:spMk id="2" creationId="{B1A5D552-E2FE-BDA2-13A9-FADF22746C3D}"/>
          </ac:spMkLst>
        </pc:spChg>
        <pc:spChg chg="mod">
          <ac:chgData name="Sara Muneeb" userId="29b624b1-a719-43f5-9b52-388cd4043c04" providerId="ADAL" clId="{CDDEB43C-0F7B-410A-BDB2-FB8142E25293}" dt="2022-11-22T08:34:06.111" v="462" actId="20577"/>
          <ac:spMkLst>
            <pc:docMk/>
            <pc:sldMk cId="65336695" sldId="264"/>
            <ac:spMk id="3" creationId="{B03F32E2-44EF-53DB-1EEB-0423DFEA7E47}"/>
          </ac:spMkLst>
        </pc:spChg>
      </pc:sldChg>
      <pc:sldChg chg="addSp modSp new mod">
        <pc:chgData name="Sara Muneeb" userId="29b624b1-a719-43f5-9b52-388cd4043c04" providerId="ADAL" clId="{CDDEB43C-0F7B-410A-BDB2-FB8142E25293}" dt="2022-11-22T09:12:22.643" v="532"/>
        <pc:sldMkLst>
          <pc:docMk/>
          <pc:sldMk cId="696826166" sldId="265"/>
        </pc:sldMkLst>
        <pc:spChg chg="mod">
          <ac:chgData name="Sara Muneeb" userId="29b624b1-a719-43f5-9b52-388cd4043c04" providerId="ADAL" clId="{CDDEB43C-0F7B-410A-BDB2-FB8142E25293}" dt="2022-11-22T09:12:22.643" v="532"/>
          <ac:spMkLst>
            <pc:docMk/>
            <pc:sldMk cId="696826166" sldId="265"/>
            <ac:spMk id="2" creationId="{7A94B2E5-862A-BF12-E3F9-6B5E8F8A26F7}"/>
          </ac:spMkLst>
        </pc:spChg>
        <pc:spChg chg="mod">
          <ac:chgData name="Sara Muneeb" userId="29b624b1-a719-43f5-9b52-388cd4043c04" providerId="ADAL" clId="{CDDEB43C-0F7B-410A-BDB2-FB8142E25293}" dt="2022-11-22T08:48:10.145" v="498" actId="27636"/>
          <ac:spMkLst>
            <pc:docMk/>
            <pc:sldMk cId="696826166" sldId="265"/>
            <ac:spMk id="3" creationId="{C0B7407D-E9DD-C8C8-DB55-B6A12D6166B4}"/>
          </ac:spMkLst>
        </pc:spChg>
        <pc:picChg chg="add mod">
          <ac:chgData name="Sara Muneeb" userId="29b624b1-a719-43f5-9b52-388cd4043c04" providerId="ADAL" clId="{CDDEB43C-0F7B-410A-BDB2-FB8142E25293}" dt="2022-11-22T09:11:14.585" v="506" actId="1076"/>
          <ac:picMkLst>
            <pc:docMk/>
            <pc:sldMk cId="696826166" sldId="265"/>
            <ac:picMk id="5" creationId="{6C3ABB41-77CC-47BE-EE26-F61EC313FC91}"/>
          </ac:picMkLst>
        </pc:picChg>
      </pc:sldChg>
      <pc:sldChg chg="modSp new mod">
        <pc:chgData name="Sara Muneeb" userId="29b624b1-a719-43f5-9b52-388cd4043c04" providerId="ADAL" clId="{CDDEB43C-0F7B-410A-BDB2-FB8142E25293}" dt="2022-11-22T09:13:46.526" v="594" actId="123"/>
        <pc:sldMkLst>
          <pc:docMk/>
          <pc:sldMk cId="922512695" sldId="266"/>
        </pc:sldMkLst>
        <pc:spChg chg="mod">
          <ac:chgData name="Sara Muneeb" userId="29b624b1-a719-43f5-9b52-388cd4043c04" providerId="ADAL" clId="{CDDEB43C-0F7B-410A-BDB2-FB8142E25293}" dt="2022-11-22T09:13:18.893" v="578" actId="20577"/>
          <ac:spMkLst>
            <pc:docMk/>
            <pc:sldMk cId="922512695" sldId="266"/>
            <ac:spMk id="2" creationId="{C7369BA3-C875-804C-218F-249A37A4DBD1}"/>
          </ac:spMkLst>
        </pc:spChg>
        <pc:spChg chg="mod">
          <ac:chgData name="Sara Muneeb" userId="29b624b1-a719-43f5-9b52-388cd4043c04" providerId="ADAL" clId="{CDDEB43C-0F7B-410A-BDB2-FB8142E25293}" dt="2022-11-22T09:13:46.526" v="594" actId="123"/>
          <ac:spMkLst>
            <pc:docMk/>
            <pc:sldMk cId="922512695" sldId="266"/>
            <ac:spMk id="3" creationId="{245686DD-A490-A9B3-63F8-FCEBD64DEBE0}"/>
          </ac:spMkLst>
        </pc:spChg>
      </pc:sldChg>
      <pc:sldChg chg="modSp new mod">
        <pc:chgData name="Sara Muneeb" userId="29b624b1-a719-43f5-9b52-388cd4043c04" providerId="ADAL" clId="{CDDEB43C-0F7B-410A-BDB2-FB8142E25293}" dt="2022-11-22T09:15:20.835" v="620" actId="20577"/>
        <pc:sldMkLst>
          <pc:docMk/>
          <pc:sldMk cId="2171506608" sldId="267"/>
        </pc:sldMkLst>
        <pc:spChg chg="mod">
          <ac:chgData name="Sara Muneeb" userId="29b624b1-a719-43f5-9b52-388cd4043c04" providerId="ADAL" clId="{CDDEB43C-0F7B-410A-BDB2-FB8142E25293}" dt="2022-11-22T09:14:35.322" v="611" actId="20577"/>
          <ac:spMkLst>
            <pc:docMk/>
            <pc:sldMk cId="2171506608" sldId="267"/>
            <ac:spMk id="2" creationId="{CC5422A3-00DB-6AA3-B341-5DD956A5619A}"/>
          </ac:spMkLst>
        </pc:spChg>
        <pc:spChg chg="mod">
          <ac:chgData name="Sara Muneeb" userId="29b624b1-a719-43f5-9b52-388cd4043c04" providerId="ADAL" clId="{CDDEB43C-0F7B-410A-BDB2-FB8142E25293}" dt="2022-11-22T09:15:20.835" v="620" actId="20577"/>
          <ac:spMkLst>
            <pc:docMk/>
            <pc:sldMk cId="2171506608" sldId="267"/>
            <ac:spMk id="3" creationId="{21B7C262-5EF2-3EBD-2423-53C33D753C21}"/>
          </ac:spMkLst>
        </pc:spChg>
      </pc:sldChg>
      <pc:sldChg chg="modSp new mod">
        <pc:chgData name="Sara Muneeb" userId="29b624b1-a719-43f5-9b52-388cd4043c04" providerId="ADAL" clId="{CDDEB43C-0F7B-410A-BDB2-FB8142E25293}" dt="2022-11-22T09:43:54.848" v="668" actId="27636"/>
        <pc:sldMkLst>
          <pc:docMk/>
          <pc:sldMk cId="3311259099" sldId="268"/>
        </pc:sldMkLst>
        <pc:spChg chg="mod">
          <ac:chgData name="Sara Muneeb" userId="29b624b1-a719-43f5-9b52-388cd4043c04" providerId="ADAL" clId="{CDDEB43C-0F7B-410A-BDB2-FB8142E25293}" dt="2022-11-22T09:41:30.882" v="640" actId="20577"/>
          <ac:spMkLst>
            <pc:docMk/>
            <pc:sldMk cId="3311259099" sldId="268"/>
            <ac:spMk id="2" creationId="{F7533A8E-B8A5-36AB-4AF6-6E27C3C8D572}"/>
          </ac:spMkLst>
        </pc:spChg>
        <pc:spChg chg="mod">
          <ac:chgData name="Sara Muneeb" userId="29b624b1-a719-43f5-9b52-388cd4043c04" providerId="ADAL" clId="{CDDEB43C-0F7B-410A-BDB2-FB8142E25293}" dt="2022-11-22T09:43:54.848" v="668" actId="27636"/>
          <ac:spMkLst>
            <pc:docMk/>
            <pc:sldMk cId="3311259099" sldId="268"/>
            <ac:spMk id="3" creationId="{2DF93EF8-2A26-6A8F-6F1C-2CDC47E877A7}"/>
          </ac:spMkLst>
        </pc:spChg>
      </pc:sldChg>
      <pc:sldChg chg="modSp new mod">
        <pc:chgData name="Sara Muneeb" userId="29b624b1-a719-43f5-9b52-388cd4043c04" providerId="ADAL" clId="{CDDEB43C-0F7B-410A-BDB2-FB8142E25293}" dt="2022-11-22T09:45:20.301" v="730" actId="27636"/>
        <pc:sldMkLst>
          <pc:docMk/>
          <pc:sldMk cId="1027124531" sldId="269"/>
        </pc:sldMkLst>
        <pc:spChg chg="mod">
          <ac:chgData name="Sara Muneeb" userId="29b624b1-a719-43f5-9b52-388cd4043c04" providerId="ADAL" clId="{CDDEB43C-0F7B-410A-BDB2-FB8142E25293}" dt="2022-11-22T09:44:25.108" v="685" actId="20577"/>
          <ac:spMkLst>
            <pc:docMk/>
            <pc:sldMk cId="1027124531" sldId="269"/>
            <ac:spMk id="2" creationId="{5D99BA29-02F2-5C23-A80A-191898D9341C}"/>
          </ac:spMkLst>
        </pc:spChg>
        <pc:spChg chg="mod">
          <ac:chgData name="Sara Muneeb" userId="29b624b1-a719-43f5-9b52-388cd4043c04" providerId="ADAL" clId="{CDDEB43C-0F7B-410A-BDB2-FB8142E25293}" dt="2022-11-22T09:45:20.301" v="730" actId="27636"/>
          <ac:spMkLst>
            <pc:docMk/>
            <pc:sldMk cId="1027124531" sldId="269"/>
            <ac:spMk id="3" creationId="{D550945F-C60C-DA56-8C30-42AFA16B391C}"/>
          </ac:spMkLst>
        </pc:spChg>
      </pc:sldChg>
      <pc:sldChg chg="modSp new mod">
        <pc:chgData name="Sara Muneeb" userId="29b624b1-a719-43f5-9b52-388cd4043c04" providerId="ADAL" clId="{CDDEB43C-0F7B-410A-BDB2-FB8142E25293}" dt="2022-11-22T09:46:33.561" v="775" actId="20577"/>
        <pc:sldMkLst>
          <pc:docMk/>
          <pc:sldMk cId="4065404976" sldId="270"/>
        </pc:sldMkLst>
        <pc:spChg chg="mod">
          <ac:chgData name="Sara Muneeb" userId="29b624b1-a719-43f5-9b52-388cd4043c04" providerId="ADAL" clId="{CDDEB43C-0F7B-410A-BDB2-FB8142E25293}" dt="2022-11-22T09:45:38.618" v="754" actId="20577"/>
          <ac:spMkLst>
            <pc:docMk/>
            <pc:sldMk cId="4065404976" sldId="270"/>
            <ac:spMk id="2" creationId="{AAE982F8-13CA-5F6F-7853-1CEF8725307F}"/>
          </ac:spMkLst>
        </pc:spChg>
        <pc:spChg chg="mod">
          <ac:chgData name="Sara Muneeb" userId="29b624b1-a719-43f5-9b52-388cd4043c04" providerId="ADAL" clId="{CDDEB43C-0F7B-410A-BDB2-FB8142E25293}" dt="2022-11-22T09:46:33.561" v="775" actId="20577"/>
          <ac:spMkLst>
            <pc:docMk/>
            <pc:sldMk cId="4065404976" sldId="270"/>
            <ac:spMk id="3" creationId="{3668B7B5-904A-5D82-A648-17214417B13B}"/>
          </ac:spMkLst>
        </pc:spChg>
      </pc:sldChg>
      <pc:sldChg chg="modSp new mod">
        <pc:chgData name="Sara Muneeb" userId="29b624b1-a719-43f5-9b52-388cd4043c04" providerId="ADAL" clId="{CDDEB43C-0F7B-410A-BDB2-FB8142E25293}" dt="2022-11-22T09:47:55.155" v="815" actId="20577"/>
        <pc:sldMkLst>
          <pc:docMk/>
          <pc:sldMk cId="4199156068" sldId="271"/>
        </pc:sldMkLst>
        <pc:spChg chg="mod">
          <ac:chgData name="Sara Muneeb" userId="29b624b1-a719-43f5-9b52-388cd4043c04" providerId="ADAL" clId="{CDDEB43C-0F7B-410A-BDB2-FB8142E25293}" dt="2022-11-22T09:46:42.772" v="781" actId="20577"/>
          <ac:spMkLst>
            <pc:docMk/>
            <pc:sldMk cId="4199156068" sldId="271"/>
            <ac:spMk id="2" creationId="{670AC527-79F4-B567-214F-280E0ED3FC00}"/>
          </ac:spMkLst>
        </pc:spChg>
        <pc:spChg chg="mod">
          <ac:chgData name="Sara Muneeb" userId="29b624b1-a719-43f5-9b52-388cd4043c04" providerId="ADAL" clId="{CDDEB43C-0F7B-410A-BDB2-FB8142E25293}" dt="2022-11-22T09:47:55.155" v="815" actId="20577"/>
          <ac:spMkLst>
            <pc:docMk/>
            <pc:sldMk cId="4199156068" sldId="271"/>
            <ac:spMk id="3" creationId="{4CE737F1-D202-F669-8999-746001FD8E24}"/>
          </ac:spMkLst>
        </pc:spChg>
      </pc:sldChg>
      <pc:sldChg chg="modSp new mod">
        <pc:chgData name="Sara Muneeb" userId="29b624b1-a719-43f5-9b52-388cd4043c04" providerId="ADAL" clId="{CDDEB43C-0F7B-410A-BDB2-FB8142E25293}" dt="2022-11-22T09:50:09.276" v="874" actId="123"/>
        <pc:sldMkLst>
          <pc:docMk/>
          <pc:sldMk cId="2475071258" sldId="272"/>
        </pc:sldMkLst>
        <pc:spChg chg="mod">
          <ac:chgData name="Sara Muneeb" userId="29b624b1-a719-43f5-9b52-388cd4043c04" providerId="ADAL" clId="{CDDEB43C-0F7B-410A-BDB2-FB8142E25293}" dt="2022-11-22T09:48:16.816" v="827" actId="20577"/>
          <ac:spMkLst>
            <pc:docMk/>
            <pc:sldMk cId="2475071258" sldId="272"/>
            <ac:spMk id="2" creationId="{1DDE51B9-7ED2-48DF-06AB-20AFD2C98FD2}"/>
          </ac:spMkLst>
        </pc:spChg>
        <pc:spChg chg="mod">
          <ac:chgData name="Sara Muneeb" userId="29b624b1-a719-43f5-9b52-388cd4043c04" providerId="ADAL" clId="{CDDEB43C-0F7B-410A-BDB2-FB8142E25293}" dt="2022-11-22T09:50:09.276" v="874" actId="123"/>
          <ac:spMkLst>
            <pc:docMk/>
            <pc:sldMk cId="2475071258" sldId="272"/>
            <ac:spMk id="3" creationId="{42707BE9-130D-1462-7BBD-65E4A2D07EC8}"/>
          </ac:spMkLst>
        </pc:spChg>
      </pc:sldChg>
      <pc:sldChg chg="modSp new mod">
        <pc:chgData name="Sara Muneeb" userId="29b624b1-a719-43f5-9b52-388cd4043c04" providerId="ADAL" clId="{CDDEB43C-0F7B-410A-BDB2-FB8142E25293}" dt="2022-11-22T09:50:31.514" v="898" actId="20577"/>
        <pc:sldMkLst>
          <pc:docMk/>
          <pc:sldMk cId="1256280144" sldId="273"/>
        </pc:sldMkLst>
        <pc:spChg chg="mod">
          <ac:chgData name="Sara Muneeb" userId="29b624b1-a719-43f5-9b52-388cd4043c04" providerId="ADAL" clId="{CDDEB43C-0F7B-410A-BDB2-FB8142E25293}" dt="2022-11-22T09:50:31.514" v="898" actId="20577"/>
          <ac:spMkLst>
            <pc:docMk/>
            <pc:sldMk cId="1256280144" sldId="273"/>
            <ac:spMk id="2" creationId="{6EAF2AFE-EC6A-CFA0-2DAF-1AA1329E9823}"/>
          </ac:spMkLst>
        </pc:spChg>
      </pc:sldChg>
    </pc:docChg>
  </pc:docChgLst>
  <pc:docChgLst>
    <pc:chgData name="Sara Muneeb" userId="29b624b1-a719-43f5-9b52-388cd4043c04" providerId="ADAL" clId="{9EA09CCF-4EB7-41FB-BFE4-3693A5C2ED1B}"/>
    <pc:docChg chg="undo custSel addSld delSld modSld sldOrd modNotesMaster">
      <pc:chgData name="Sara Muneeb" userId="29b624b1-a719-43f5-9b52-388cd4043c04" providerId="ADAL" clId="{9EA09CCF-4EB7-41FB-BFE4-3693A5C2ED1B}" dt="2022-09-26T14:10:47.952" v="4078" actId="20577"/>
      <pc:docMkLst>
        <pc:docMk/>
      </pc:docMkLst>
      <pc:sldChg chg="modSp mod">
        <pc:chgData name="Sara Muneeb" userId="29b624b1-a719-43f5-9b52-388cd4043c04" providerId="ADAL" clId="{9EA09CCF-4EB7-41FB-BFE4-3693A5C2ED1B}" dt="2022-09-21T08:00:16.642" v="66" actId="1076"/>
        <pc:sldMkLst>
          <pc:docMk/>
          <pc:sldMk cId="2984185032" sldId="256"/>
        </pc:sldMkLst>
        <pc:spChg chg="mod">
          <ac:chgData name="Sara Muneeb" userId="29b624b1-a719-43f5-9b52-388cd4043c04" providerId="ADAL" clId="{9EA09CCF-4EB7-41FB-BFE4-3693A5C2ED1B}" dt="2022-09-21T08:00:06.785" v="65" actId="20577"/>
          <ac:spMkLst>
            <pc:docMk/>
            <pc:sldMk cId="2984185032" sldId="256"/>
            <ac:spMk id="2" creationId="{00000000-0000-0000-0000-000000000000}"/>
          </ac:spMkLst>
        </pc:spChg>
        <pc:spChg chg="mod">
          <ac:chgData name="Sara Muneeb" userId="29b624b1-a719-43f5-9b52-388cd4043c04" providerId="ADAL" clId="{9EA09CCF-4EB7-41FB-BFE4-3693A5C2ED1B}" dt="2022-09-21T08:00:16.642" v="66" actId="1076"/>
          <ac:spMkLst>
            <pc:docMk/>
            <pc:sldMk cId="2984185032" sldId="256"/>
            <ac:spMk id="3" creationId="{00000000-0000-0000-0000-000000000000}"/>
          </ac:spMkLst>
        </pc:spChg>
      </pc:sldChg>
      <pc:sldChg chg="addSp modSp mod">
        <pc:chgData name="Sara Muneeb" userId="29b624b1-a719-43f5-9b52-388cd4043c04" providerId="ADAL" clId="{9EA09CCF-4EB7-41FB-BFE4-3693A5C2ED1B}" dt="2022-09-21T08:04:34.256" v="160" actId="1076"/>
        <pc:sldMkLst>
          <pc:docMk/>
          <pc:sldMk cId="4179302358" sldId="257"/>
        </pc:sldMkLst>
        <pc:spChg chg="mod">
          <ac:chgData name="Sara Muneeb" userId="29b624b1-a719-43f5-9b52-388cd4043c04" providerId="ADAL" clId="{9EA09CCF-4EB7-41FB-BFE4-3693A5C2ED1B}" dt="2022-09-21T08:04:22.929" v="157" actId="20577"/>
          <ac:spMkLst>
            <pc:docMk/>
            <pc:sldMk cId="4179302358" sldId="257"/>
            <ac:spMk id="3" creationId="{00000000-0000-0000-0000-000000000000}"/>
          </ac:spMkLst>
        </pc:spChg>
        <pc:picChg chg="add mod">
          <ac:chgData name="Sara Muneeb" userId="29b624b1-a719-43f5-9b52-388cd4043c04" providerId="ADAL" clId="{9EA09CCF-4EB7-41FB-BFE4-3693A5C2ED1B}" dt="2022-09-21T08:04:34.256" v="160" actId="1076"/>
          <ac:picMkLst>
            <pc:docMk/>
            <pc:sldMk cId="4179302358" sldId="257"/>
            <ac:picMk id="5" creationId="{76E6F1F1-BB99-4F6B-577E-A83D6140B971}"/>
          </ac:picMkLst>
        </pc:picChg>
      </pc:sldChg>
      <pc:sldChg chg="addSp delSp modSp mod ord">
        <pc:chgData name="Sara Muneeb" userId="29b624b1-a719-43f5-9b52-388cd4043c04" providerId="ADAL" clId="{9EA09CCF-4EB7-41FB-BFE4-3693A5C2ED1B}" dt="2022-09-26T11:51:10.384" v="1679"/>
        <pc:sldMkLst>
          <pc:docMk/>
          <pc:sldMk cId="2934318247" sldId="258"/>
        </pc:sldMkLst>
        <pc:spChg chg="mod">
          <ac:chgData name="Sara Muneeb" userId="29b624b1-a719-43f5-9b52-388cd4043c04" providerId="ADAL" clId="{9EA09CCF-4EB7-41FB-BFE4-3693A5C2ED1B}" dt="2022-09-21T08:08:02.042" v="176" actId="20577"/>
          <ac:spMkLst>
            <pc:docMk/>
            <pc:sldMk cId="2934318247" sldId="258"/>
            <ac:spMk id="2" creationId="{00000000-0000-0000-0000-000000000000}"/>
          </ac:spMkLst>
        </pc:spChg>
        <pc:spChg chg="add mod">
          <ac:chgData name="Sara Muneeb" userId="29b624b1-a719-43f5-9b52-388cd4043c04" providerId="ADAL" clId="{9EA09CCF-4EB7-41FB-BFE4-3693A5C2ED1B}" dt="2022-09-21T08:14:33.027" v="445" actId="20577"/>
          <ac:spMkLst>
            <pc:docMk/>
            <pc:sldMk cId="2934318247" sldId="258"/>
            <ac:spMk id="3" creationId="{EC1A22C0-E3E8-E9A4-6C27-03443F392EFF}"/>
          </ac:spMkLst>
        </pc:spChg>
        <pc:picChg chg="del">
          <ac:chgData name="Sara Muneeb" userId="29b624b1-a719-43f5-9b52-388cd4043c04" providerId="ADAL" clId="{9EA09CCF-4EB7-41FB-BFE4-3693A5C2ED1B}" dt="2022-09-21T08:12:34.248" v="177" actId="478"/>
          <ac:picMkLst>
            <pc:docMk/>
            <pc:sldMk cId="2934318247" sldId="258"/>
            <ac:picMk id="4" creationId="{4064BD76-F788-4681-821C-DDA0C2688C4B}"/>
          </ac:picMkLst>
        </pc:picChg>
        <pc:picChg chg="del">
          <ac:chgData name="Sara Muneeb" userId="29b624b1-a719-43f5-9b52-388cd4043c04" providerId="ADAL" clId="{9EA09CCF-4EB7-41FB-BFE4-3693A5C2ED1B}" dt="2022-09-21T08:12:34.248" v="177" actId="478"/>
          <ac:picMkLst>
            <pc:docMk/>
            <pc:sldMk cId="2934318247" sldId="258"/>
            <ac:picMk id="1026" creationId="{00000000-0000-0000-0000-000000000000}"/>
          </ac:picMkLst>
        </pc:picChg>
      </pc:sldChg>
      <pc:sldChg chg="addSp delSp modSp add mod">
        <pc:chgData name="Sara Muneeb" userId="29b624b1-a719-43f5-9b52-388cd4043c04" providerId="ADAL" clId="{9EA09CCF-4EB7-41FB-BFE4-3693A5C2ED1B}" dt="2022-09-26T13:14:54.747" v="3111" actId="14100"/>
        <pc:sldMkLst>
          <pc:docMk/>
          <pc:sldMk cId="2349585444" sldId="265"/>
        </pc:sldMkLst>
        <pc:picChg chg="del">
          <ac:chgData name="Sara Muneeb" userId="29b624b1-a719-43f5-9b52-388cd4043c04" providerId="ADAL" clId="{9EA09CCF-4EB7-41FB-BFE4-3693A5C2ED1B}" dt="2022-09-26T13:14:47.167" v="3109" actId="478"/>
          <ac:picMkLst>
            <pc:docMk/>
            <pc:sldMk cId="2349585444" sldId="265"/>
            <ac:picMk id="5" creationId="{0EBDBAE0-32A3-4666-89F7-B4837220E61E}"/>
          </ac:picMkLst>
        </pc:picChg>
        <pc:picChg chg="add mod modCrop">
          <ac:chgData name="Sara Muneeb" userId="29b624b1-a719-43f5-9b52-388cd4043c04" providerId="ADAL" clId="{9EA09CCF-4EB7-41FB-BFE4-3693A5C2ED1B}" dt="2022-09-26T13:14:54.747" v="3111" actId="14100"/>
          <ac:picMkLst>
            <pc:docMk/>
            <pc:sldMk cId="2349585444" sldId="265"/>
            <ac:picMk id="7" creationId="{03380BA2-1430-C7EE-C4F2-1D4E50EBF1F8}"/>
          </ac:picMkLst>
        </pc:picChg>
      </pc:sldChg>
      <pc:sldChg chg="add">
        <pc:chgData name="Sara Muneeb" userId="29b624b1-a719-43f5-9b52-388cd4043c04" providerId="ADAL" clId="{9EA09CCF-4EB7-41FB-BFE4-3693A5C2ED1B}" dt="2022-09-26T13:09:15.512" v="3072"/>
        <pc:sldMkLst>
          <pc:docMk/>
          <pc:sldMk cId="2970711622" sldId="301"/>
        </pc:sldMkLst>
      </pc:sldChg>
      <pc:sldChg chg="modSp add mod">
        <pc:chgData name="Sara Muneeb" userId="29b624b1-a719-43f5-9b52-388cd4043c04" providerId="ADAL" clId="{9EA09CCF-4EB7-41FB-BFE4-3693A5C2ED1B}" dt="2022-09-26T13:56:14.111" v="3906" actId="20577"/>
        <pc:sldMkLst>
          <pc:docMk/>
          <pc:sldMk cId="3978508472" sldId="315"/>
        </pc:sldMkLst>
        <pc:spChg chg="mod">
          <ac:chgData name="Sara Muneeb" userId="29b624b1-a719-43f5-9b52-388cd4043c04" providerId="ADAL" clId="{9EA09CCF-4EB7-41FB-BFE4-3693A5C2ED1B}" dt="2022-09-26T13:56:14.111" v="3906" actId="20577"/>
          <ac:spMkLst>
            <pc:docMk/>
            <pc:sldMk cId="3978508472" sldId="315"/>
            <ac:spMk id="2" creationId="{6D38B25D-F8BE-401F-A49D-33F663DAB505}"/>
          </ac:spMkLst>
        </pc:spChg>
      </pc:sldChg>
      <pc:sldChg chg="add del">
        <pc:chgData name="Sara Muneeb" userId="29b624b1-a719-43f5-9b52-388cd4043c04" providerId="ADAL" clId="{9EA09CCF-4EB7-41FB-BFE4-3693A5C2ED1B}" dt="2022-09-26T13:09:51.332" v="3074" actId="47"/>
        <pc:sldMkLst>
          <pc:docMk/>
          <pc:sldMk cId="3982629120" sldId="318"/>
        </pc:sldMkLst>
      </pc:sldChg>
      <pc:sldChg chg="del">
        <pc:chgData name="Sara Muneeb" userId="29b624b1-a719-43f5-9b52-388cd4043c04" providerId="ADAL" clId="{9EA09CCF-4EB7-41FB-BFE4-3693A5C2ED1B}" dt="2022-09-26T11:51:26.742" v="1680" actId="47"/>
        <pc:sldMkLst>
          <pc:docMk/>
          <pc:sldMk cId="134933159" sldId="326"/>
        </pc:sldMkLst>
      </pc:sldChg>
      <pc:sldChg chg="del">
        <pc:chgData name="Sara Muneeb" userId="29b624b1-a719-43f5-9b52-388cd4043c04" providerId="ADAL" clId="{9EA09CCF-4EB7-41FB-BFE4-3693A5C2ED1B}" dt="2022-09-26T11:51:26.742" v="1680" actId="47"/>
        <pc:sldMkLst>
          <pc:docMk/>
          <pc:sldMk cId="1262520422" sldId="327"/>
        </pc:sldMkLst>
      </pc:sldChg>
      <pc:sldChg chg="del">
        <pc:chgData name="Sara Muneeb" userId="29b624b1-a719-43f5-9b52-388cd4043c04" providerId="ADAL" clId="{9EA09CCF-4EB7-41FB-BFE4-3693A5C2ED1B}" dt="2022-09-26T11:51:26.742" v="1680" actId="47"/>
        <pc:sldMkLst>
          <pc:docMk/>
          <pc:sldMk cId="3780350452" sldId="328"/>
        </pc:sldMkLst>
      </pc:sldChg>
      <pc:sldChg chg="del">
        <pc:chgData name="Sara Muneeb" userId="29b624b1-a719-43f5-9b52-388cd4043c04" providerId="ADAL" clId="{9EA09CCF-4EB7-41FB-BFE4-3693A5C2ED1B}" dt="2022-09-26T11:51:26.742" v="1680" actId="47"/>
        <pc:sldMkLst>
          <pc:docMk/>
          <pc:sldMk cId="1173176202" sldId="329"/>
        </pc:sldMkLst>
      </pc:sldChg>
      <pc:sldChg chg="del">
        <pc:chgData name="Sara Muneeb" userId="29b624b1-a719-43f5-9b52-388cd4043c04" providerId="ADAL" clId="{9EA09CCF-4EB7-41FB-BFE4-3693A5C2ED1B}" dt="2022-09-26T11:51:26.742" v="1680" actId="47"/>
        <pc:sldMkLst>
          <pc:docMk/>
          <pc:sldMk cId="1433651122" sldId="330"/>
        </pc:sldMkLst>
      </pc:sldChg>
      <pc:sldChg chg="del">
        <pc:chgData name="Sara Muneeb" userId="29b624b1-a719-43f5-9b52-388cd4043c04" providerId="ADAL" clId="{9EA09CCF-4EB7-41FB-BFE4-3693A5C2ED1B}" dt="2022-09-26T11:51:26.742" v="1680" actId="47"/>
        <pc:sldMkLst>
          <pc:docMk/>
          <pc:sldMk cId="2587233225" sldId="331"/>
        </pc:sldMkLst>
      </pc:sldChg>
      <pc:sldChg chg="del">
        <pc:chgData name="Sara Muneeb" userId="29b624b1-a719-43f5-9b52-388cd4043c04" providerId="ADAL" clId="{9EA09CCF-4EB7-41FB-BFE4-3693A5C2ED1B}" dt="2022-09-26T11:51:26.742" v="1680" actId="47"/>
        <pc:sldMkLst>
          <pc:docMk/>
          <pc:sldMk cId="3656189529" sldId="332"/>
        </pc:sldMkLst>
      </pc:sldChg>
      <pc:sldChg chg="del">
        <pc:chgData name="Sara Muneeb" userId="29b624b1-a719-43f5-9b52-388cd4043c04" providerId="ADAL" clId="{9EA09CCF-4EB7-41FB-BFE4-3693A5C2ED1B}" dt="2022-09-26T11:51:26.742" v="1680" actId="47"/>
        <pc:sldMkLst>
          <pc:docMk/>
          <pc:sldMk cId="1294312690" sldId="333"/>
        </pc:sldMkLst>
      </pc:sldChg>
      <pc:sldChg chg="del">
        <pc:chgData name="Sara Muneeb" userId="29b624b1-a719-43f5-9b52-388cd4043c04" providerId="ADAL" clId="{9EA09CCF-4EB7-41FB-BFE4-3693A5C2ED1B}" dt="2022-09-26T11:51:26.742" v="1680" actId="47"/>
        <pc:sldMkLst>
          <pc:docMk/>
          <pc:sldMk cId="3683615567" sldId="334"/>
        </pc:sldMkLst>
      </pc:sldChg>
      <pc:sldChg chg="del">
        <pc:chgData name="Sara Muneeb" userId="29b624b1-a719-43f5-9b52-388cd4043c04" providerId="ADAL" clId="{9EA09CCF-4EB7-41FB-BFE4-3693A5C2ED1B}" dt="2022-09-26T11:51:26.742" v="1680" actId="47"/>
        <pc:sldMkLst>
          <pc:docMk/>
          <pc:sldMk cId="1806673627" sldId="335"/>
        </pc:sldMkLst>
      </pc:sldChg>
      <pc:sldChg chg="del">
        <pc:chgData name="Sara Muneeb" userId="29b624b1-a719-43f5-9b52-388cd4043c04" providerId="ADAL" clId="{9EA09CCF-4EB7-41FB-BFE4-3693A5C2ED1B}" dt="2022-09-26T11:51:26.742" v="1680" actId="47"/>
        <pc:sldMkLst>
          <pc:docMk/>
          <pc:sldMk cId="870626910" sldId="336"/>
        </pc:sldMkLst>
      </pc:sldChg>
      <pc:sldChg chg="del">
        <pc:chgData name="Sara Muneeb" userId="29b624b1-a719-43f5-9b52-388cd4043c04" providerId="ADAL" clId="{9EA09CCF-4EB7-41FB-BFE4-3693A5C2ED1B}" dt="2022-09-26T11:51:26.742" v="1680" actId="47"/>
        <pc:sldMkLst>
          <pc:docMk/>
          <pc:sldMk cId="3996656312" sldId="337"/>
        </pc:sldMkLst>
      </pc:sldChg>
      <pc:sldChg chg="del">
        <pc:chgData name="Sara Muneeb" userId="29b624b1-a719-43f5-9b52-388cd4043c04" providerId="ADAL" clId="{9EA09CCF-4EB7-41FB-BFE4-3693A5C2ED1B}" dt="2022-09-26T11:51:26.742" v="1680" actId="47"/>
        <pc:sldMkLst>
          <pc:docMk/>
          <pc:sldMk cId="2893404186" sldId="338"/>
        </pc:sldMkLst>
      </pc:sldChg>
      <pc:sldChg chg="del">
        <pc:chgData name="Sara Muneeb" userId="29b624b1-a719-43f5-9b52-388cd4043c04" providerId="ADAL" clId="{9EA09CCF-4EB7-41FB-BFE4-3693A5C2ED1B}" dt="2022-09-26T11:51:26.742" v="1680" actId="47"/>
        <pc:sldMkLst>
          <pc:docMk/>
          <pc:sldMk cId="2809689417" sldId="339"/>
        </pc:sldMkLst>
      </pc:sldChg>
      <pc:sldChg chg="del">
        <pc:chgData name="Sara Muneeb" userId="29b624b1-a719-43f5-9b52-388cd4043c04" providerId="ADAL" clId="{9EA09CCF-4EB7-41FB-BFE4-3693A5C2ED1B}" dt="2022-09-26T11:51:26.742" v="1680" actId="47"/>
        <pc:sldMkLst>
          <pc:docMk/>
          <pc:sldMk cId="261300321" sldId="340"/>
        </pc:sldMkLst>
      </pc:sldChg>
      <pc:sldChg chg="del">
        <pc:chgData name="Sara Muneeb" userId="29b624b1-a719-43f5-9b52-388cd4043c04" providerId="ADAL" clId="{9EA09CCF-4EB7-41FB-BFE4-3693A5C2ED1B}" dt="2022-09-26T11:51:26.742" v="1680" actId="47"/>
        <pc:sldMkLst>
          <pc:docMk/>
          <pc:sldMk cId="2581040809" sldId="341"/>
        </pc:sldMkLst>
      </pc:sldChg>
      <pc:sldChg chg="del">
        <pc:chgData name="Sara Muneeb" userId="29b624b1-a719-43f5-9b52-388cd4043c04" providerId="ADAL" clId="{9EA09CCF-4EB7-41FB-BFE4-3693A5C2ED1B}" dt="2022-09-26T11:51:26.742" v="1680" actId="47"/>
        <pc:sldMkLst>
          <pc:docMk/>
          <pc:sldMk cId="2671139842" sldId="342"/>
        </pc:sldMkLst>
      </pc:sldChg>
      <pc:sldChg chg="del">
        <pc:chgData name="Sara Muneeb" userId="29b624b1-a719-43f5-9b52-388cd4043c04" providerId="ADAL" clId="{9EA09CCF-4EB7-41FB-BFE4-3693A5C2ED1B}" dt="2022-09-26T11:51:26.742" v="1680" actId="47"/>
        <pc:sldMkLst>
          <pc:docMk/>
          <pc:sldMk cId="3207177132" sldId="343"/>
        </pc:sldMkLst>
      </pc:sldChg>
      <pc:sldChg chg="del">
        <pc:chgData name="Sara Muneeb" userId="29b624b1-a719-43f5-9b52-388cd4043c04" providerId="ADAL" clId="{9EA09CCF-4EB7-41FB-BFE4-3693A5C2ED1B}" dt="2022-09-26T11:51:26.742" v="1680" actId="47"/>
        <pc:sldMkLst>
          <pc:docMk/>
          <pc:sldMk cId="1403215134" sldId="344"/>
        </pc:sldMkLst>
      </pc:sldChg>
      <pc:sldChg chg="modSp new mod">
        <pc:chgData name="Sara Muneeb" userId="29b624b1-a719-43f5-9b52-388cd4043c04" providerId="ADAL" clId="{9EA09CCF-4EB7-41FB-BFE4-3693A5C2ED1B}" dt="2022-09-22T07:58:08.564" v="717" actId="20577"/>
        <pc:sldMkLst>
          <pc:docMk/>
          <pc:sldMk cId="4246156943" sldId="345"/>
        </pc:sldMkLst>
        <pc:spChg chg="mod">
          <ac:chgData name="Sara Muneeb" userId="29b624b1-a719-43f5-9b52-388cd4043c04" providerId="ADAL" clId="{9EA09CCF-4EB7-41FB-BFE4-3693A5C2ED1B}" dt="2022-09-22T07:58:08.564" v="717" actId="20577"/>
          <ac:spMkLst>
            <pc:docMk/>
            <pc:sldMk cId="4246156943" sldId="345"/>
            <ac:spMk id="2" creationId="{D5A56494-32CF-26FC-31B4-2209C99B032E}"/>
          </ac:spMkLst>
        </pc:spChg>
        <pc:spChg chg="mod">
          <ac:chgData name="Sara Muneeb" userId="29b624b1-a719-43f5-9b52-388cd4043c04" providerId="ADAL" clId="{9EA09CCF-4EB7-41FB-BFE4-3693A5C2ED1B}" dt="2022-09-22T07:51:46.937" v="636" actId="27636"/>
          <ac:spMkLst>
            <pc:docMk/>
            <pc:sldMk cId="4246156943" sldId="345"/>
            <ac:spMk id="3" creationId="{95E9DD29-5C9C-9D77-CBA9-DB0F7B1BD2BC}"/>
          </ac:spMkLst>
        </pc:spChg>
      </pc:sldChg>
      <pc:sldChg chg="modSp new mod">
        <pc:chgData name="Sara Muneeb" userId="29b624b1-a719-43f5-9b52-388cd4043c04" providerId="ADAL" clId="{9EA09CCF-4EB7-41FB-BFE4-3693A5C2ED1B}" dt="2022-09-22T07:57:40.273" v="694" actId="5793"/>
        <pc:sldMkLst>
          <pc:docMk/>
          <pc:sldMk cId="2366367615" sldId="346"/>
        </pc:sldMkLst>
        <pc:spChg chg="mod">
          <ac:chgData name="Sara Muneeb" userId="29b624b1-a719-43f5-9b52-388cd4043c04" providerId="ADAL" clId="{9EA09CCF-4EB7-41FB-BFE4-3693A5C2ED1B}" dt="2022-09-22T07:56:33.820" v="673" actId="20577"/>
          <ac:spMkLst>
            <pc:docMk/>
            <pc:sldMk cId="2366367615" sldId="346"/>
            <ac:spMk id="2" creationId="{8855384C-9E67-BBE5-C716-0A814B4F0AB6}"/>
          </ac:spMkLst>
        </pc:spChg>
        <pc:spChg chg="mod">
          <ac:chgData name="Sara Muneeb" userId="29b624b1-a719-43f5-9b52-388cd4043c04" providerId="ADAL" clId="{9EA09CCF-4EB7-41FB-BFE4-3693A5C2ED1B}" dt="2022-09-22T07:57:40.273" v="694" actId="5793"/>
          <ac:spMkLst>
            <pc:docMk/>
            <pc:sldMk cId="2366367615" sldId="346"/>
            <ac:spMk id="3" creationId="{F384BC2A-6222-E3B2-490B-F9E0DBDB0D1A}"/>
          </ac:spMkLst>
        </pc:spChg>
      </pc:sldChg>
      <pc:sldChg chg="modSp new mod">
        <pc:chgData name="Sara Muneeb" userId="29b624b1-a719-43f5-9b52-388cd4043c04" providerId="ADAL" clId="{9EA09CCF-4EB7-41FB-BFE4-3693A5C2ED1B}" dt="2022-09-22T08:05:41.346" v="1024" actId="20577"/>
        <pc:sldMkLst>
          <pc:docMk/>
          <pc:sldMk cId="1655376747" sldId="347"/>
        </pc:sldMkLst>
        <pc:spChg chg="mod">
          <ac:chgData name="Sara Muneeb" userId="29b624b1-a719-43f5-9b52-388cd4043c04" providerId="ADAL" clId="{9EA09CCF-4EB7-41FB-BFE4-3693A5C2ED1B}" dt="2022-09-22T08:01:17.077" v="736" actId="20577"/>
          <ac:spMkLst>
            <pc:docMk/>
            <pc:sldMk cId="1655376747" sldId="347"/>
            <ac:spMk id="2" creationId="{DA3B5A18-7666-09B7-37E4-629EA04477BB}"/>
          </ac:spMkLst>
        </pc:spChg>
        <pc:spChg chg="mod">
          <ac:chgData name="Sara Muneeb" userId="29b624b1-a719-43f5-9b52-388cd4043c04" providerId="ADAL" clId="{9EA09CCF-4EB7-41FB-BFE4-3693A5C2ED1B}" dt="2022-09-22T08:05:41.346" v="1024" actId="20577"/>
          <ac:spMkLst>
            <pc:docMk/>
            <pc:sldMk cId="1655376747" sldId="347"/>
            <ac:spMk id="3" creationId="{881FBEA2-06B0-3197-2DD0-7DF862946CC8}"/>
          </ac:spMkLst>
        </pc:spChg>
      </pc:sldChg>
      <pc:sldChg chg="modSp new mod">
        <pc:chgData name="Sara Muneeb" userId="29b624b1-a719-43f5-9b52-388cd4043c04" providerId="ADAL" clId="{9EA09CCF-4EB7-41FB-BFE4-3693A5C2ED1B}" dt="2022-09-23T04:10:19.880" v="1677" actId="20577"/>
        <pc:sldMkLst>
          <pc:docMk/>
          <pc:sldMk cId="341212743" sldId="348"/>
        </pc:sldMkLst>
        <pc:spChg chg="mod">
          <ac:chgData name="Sara Muneeb" userId="29b624b1-a719-43f5-9b52-388cd4043c04" providerId="ADAL" clId="{9EA09CCF-4EB7-41FB-BFE4-3693A5C2ED1B}" dt="2022-09-22T08:06:18.841" v="1053" actId="20577"/>
          <ac:spMkLst>
            <pc:docMk/>
            <pc:sldMk cId="341212743" sldId="348"/>
            <ac:spMk id="2" creationId="{11454D60-6B7B-50DD-2AD8-412E40FBB689}"/>
          </ac:spMkLst>
        </pc:spChg>
        <pc:spChg chg="mod">
          <ac:chgData name="Sara Muneeb" userId="29b624b1-a719-43f5-9b52-388cd4043c04" providerId="ADAL" clId="{9EA09CCF-4EB7-41FB-BFE4-3693A5C2ED1B}" dt="2022-09-23T04:10:19.880" v="1677" actId="20577"/>
          <ac:spMkLst>
            <pc:docMk/>
            <pc:sldMk cId="341212743" sldId="348"/>
            <ac:spMk id="3" creationId="{7FACFC41-DFC8-6E4C-F313-D0BE31CCDD5B}"/>
          </ac:spMkLst>
        </pc:spChg>
      </pc:sldChg>
      <pc:sldChg chg="modSp new mod">
        <pc:chgData name="Sara Muneeb" userId="29b624b1-a719-43f5-9b52-388cd4043c04" providerId="ADAL" clId="{9EA09CCF-4EB7-41FB-BFE4-3693A5C2ED1B}" dt="2022-09-22T08:17:33.004" v="1675" actId="20577"/>
        <pc:sldMkLst>
          <pc:docMk/>
          <pc:sldMk cId="451696442" sldId="349"/>
        </pc:sldMkLst>
        <pc:spChg chg="mod">
          <ac:chgData name="Sara Muneeb" userId="29b624b1-a719-43f5-9b52-388cd4043c04" providerId="ADAL" clId="{9EA09CCF-4EB7-41FB-BFE4-3693A5C2ED1B}" dt="2022-09-22T08:13:57.662" v="1396" actId="20577"/>
          <ac:spMkLst>
            <pc:docMk/>
            <pc:sldMk cId="451696442" sldId="349"/>
            <ac:spMk id="2" creationId="{D4825678-25D6-BBBB-4CB2-CC0EB5F247EA}"/>
          </ac:spMkLst>
        </pc:spChg>
        <pc:spChg chg="mod">
          <ac:chgData name="Sara Muneeb" userId="29b624b1-a719-43f5-9b52-388cd4043c04" providerId="ADAL" clId="{9EA09CCF-4EB7-41FB-BFE4-3693A5C2ED1B}" dt="2022-09-22T08:17:33.004" v="1675" actId="20577"/>
          <ac:spMkLst>
            <pc:docMk/>
            <pc:sldMk cId="451696442" sldId="349"/>
            <ac:spMk id="3" creationId="{3C9B9C60-F971-FB78-0C75-1A0D544D57A3}"/>
          </ac:spMkLst>
        </pc:spChg>
      </pc:sldChg>
      <pc:sldChg chg="addSp modSp new mod">
        <pc:chgData name="Sara Muneeb" userId="29b624b1-a719-43f5-9b52-388cd4043c04" providerId="ADAL" clId="{9EA09CCF-4EB7-41FB-BFE4-3693A5C2ED1B}" dt="2022-09-26T11:56:02.996" v="1947" actId="1076"/>
        <pc:sldMkLst>
          <pc:docMk/>
          <pc:sldMk cId="3205214481" sldId="350"/>
        </pc:sldMkLst>
        <pc:spChg chg="mod">
          <ac:chgData name="Sara Muneeb" userId="29b624b1-a719-43f5-9b52-388cd4043c04" providerId="ADAL" clId="{9EA09CCF-4EB7-41FB-BFE4-3693A5C2ED1B}" dt="2022-09-26T11:51:50.468" v="1705" actId="20577"/>
          <ac:spMkLst>
            <pc:docMk/>
            <pc:sldMk cId="3205214481" sldId="350"/>
            <ac:spMk id="2" creationId="{0E8DCFCD-A0A4-AD9E-20B7-7A547162772B}"/>
          </ac:spMkLst>
        </pc:spChg>
        <pc:spChg chg="mod">
          <ac:chgData name="Sara Muneeb" userId="29b624b1-a719-43f5-9b52-388cd4043c04" providerId="ADAL" clId="{9EA09CCF-4EB7-41FB-BFE4-3693A5C2ED1B}" dt="2022-09-26T11:54:49.520" v="1944" actId="20577"/>
          <ac:spMkLst>
            <pc:docMk/>
            <pc:sldMk cId="3205214481" sldId="350"/>
            <ac:spMk id="3" creationId="{6BB7A88A-49CC-3899-CBEF-4A2F3EDCA57F}"/>
          </ac:spMkLst>
        </pc:spChg>
        <pc:picChg chg="add mod">
          <ac:chgData name="Sara Muneeb" userId="29b624b1-a719-43f5-9b52-388cd4043c04" providerId="ADAL" clId="{9EA09CCF-4EB7-41FB-BFE4-3693A5C2ED1B}" dt="2022-09-26T11:56:02.996" v="1947" actId="1076"/>
          <ac:picMkLst>
            <pc:docMk/>
            <pc:sldMk cId="3205214481" sldId="350"/>
            <ac:picMk id="5" creationId="{A61A87CE-D5EC-A5B6-0918-FCC5A2F8EA06}"/>
          </ac:picMkLst>
        </pc:picChg>
      </pc:sldChg>
      <pc:sldChg chg="addSp modSp new mod">
        <pc:chgData name="Sara Muneeb" userId="29b624b1-a719-43f5-9b52-388cd4043c04" providerId="ADAL" clId="{9EA09CCF-4EB7-41FB-BFE4-3693A5C2ED1B}" dt="2022-09-26T12:13:50.285" v="2285" actId="14100"/>
        <pc:sldMkLst>
          <pc:docMk/>
          <pc:sldMk cId="3040880707" sldId="351"/>
        </pc:sldMkLst>
        <pc:spChg chg="mod">
          <ac:chgData name="Sara Muneeb" userId="29b624b1-a719-43f5-9b52-388cd4043c04" providerId="ADAL" clId="{9EA09CCF-4EB7-41FB-BFE4-3693A5C2ED1B}" dt="2022-09-26T12:04:48.887" v="1972" actId="313"/>
          <ac:spMkLst>
            <pc:docMk/>
            <pc:sldMk cId="3040880707" sldId="351"/>
            <ac:spMk id="2" creationId="{CA7B8B5E-896C-4C01-627E-B627C9117C65}"/>
          </ac:spMkLst>
        </pc:spChg>
        <pc:spChg chg="mod">
          <ac:chgData name="Sara Muneeb" userId="29b624b1-a719-43f5-9b52-388cd4043c04" providerId="ADAL" clId="{9EA09CCF-4EB7-41FB-BFE4-3693A5C2ED1B}" dt="2022-09-26T12:13:44.085" v="2283" actId="27636"/>
          <ac:spMkLst>
            <pc:docMk/>
            <pc:sldMk cId="3040880707" sldId="351"/>
            <ac:spMk id="3" creationId="{54292DFC-83CF-A1DC-FDD4-FBC6992FA78E}"/>
          </ac:spMkLst>
        </pc:spChg>
        <pc:picChg chg="add mod">
          <ac:chgData name="Sara Muneeb" userId="29b624b1-a719-43f5-9b52-388cd4043c04" providerId="ADAL" clId="{9EA09CCF-4EB7-41FB-BFE4-3693A5C2ED1B}" dt="2022-09-26T12:13:50.285" v="2285" actId="14100"/>
          <ac:picMkLst>
            <pc:docMk/>
            <pc:sldMk cId="3040880707" sldId="351"/>
            <ac:picMk id="5" creationId="{6124CA89-0899-98E4-92BE-56BD03DD26A5}"/>
          </ac:picMkLst>
        </pc:picChg>
      </pc:sldChg>
      <pc:sldChg chg="addSp modSp new mod">
        <pc:chgData name="Sara Muneeb" userId="29b624b1-a719-43f5-9b52-388cd4043c04" providerId="ADAL" clId="{9EA09CCF-4EB7-41FB-BFE4-3693A5C2ED1B}" dt="2022-09-26T12:24:46.851" v="2336" actId="1076"/>
        <pc:sldMkLst>
          <pc:docMk/>
          <pc:sldMk cId="2346777497" sldId="352"/>
        </pc:sldMkLst>
        <pc:spChg chg="mod">
          <ac:chgData name="Sara Muneeb" userId="29b624b1-a719-43f5-9b52-388cd4043c04" providerId="ADAL" clId="{9EA09CCF-4EB7-41FB-BFE4-3693A5C2ED1B}" dt="2022-09-26T12:20:13.554" v="2325" actId="313"/>
          <ac:spMkLst>
            <pc:docMk/>
            <pc:sldMk cId="2346777497" sldId="352"/>
            <ac:spMk id="2" creationId="{A5AD7DEC-19EA-3581-22A7-BB6724560F1A}"/>
          </ac:spMkLst>
        </pc:spChg>
        <pc:spChg chg="mod">
          <ac:chgData name="Sara Muneeb" userId="29b624b1-a719-43f5-9b52-388cd4043c04" providerId="ADAL" clId="{9EA09CCF-4EB7-41FB-BFE4-3693A5C2ED1B}" dt="2022-09-26T12:24:33.922" v="2332" actId="14100"/>
          <ac:spMkLst>
            <pc:docMk/>
            <pc:sldMk cId="2346777497" sldId="352"/>
            <ac:spMk id="3" creationId="{A470AC2C-F14C-E347-FDF6-6E18002950DA}"/>
          </ac:spMkLst>
        </pc:spChg>
        <pc:picChg chg="add mod">
          <ac:chgData name="Sara Muneeb" userId="29b624b1-a719-43f5-9b52-388cd4043c04" providerId="ADAL" clId="{9EA09CCF-4EB7-41FB-BFE4-3693A5C2ED1B}" dt="2022-09-26T12:24:46.851" v="2336" actId="1076"/>
          <ac:picMkLst>
            <pc:docMk/>
            <pc:sldMk cId="2346777497" sldId="352"/>
            <ac:picMk id="1026" creationId="{0A05C5FD-6F57-949B-4B08-06C4808086D2}"/>
          </ac:picMkLst>
        </pc:picChg>
      </pc:sldChg>
      <pc:sldChg chg="addSp modSp new mod">
        <pc:chgData name="Sara Muneeb" userId="29b624b1-a719-43f5-9b52-388cd4043c04" providerId="ADAL" clId="{9EA09CCF-4EB7-41FB-BFE4-3693A5C2ED1B}" dt="2022-09-26T12:33:53.180" v="2737" actId="1076"/>
        <pc:sldMkLst>
          <pc:docMk/>
          <pc:sldMk cId="647525035" sldId="353"/>
        </pc:sldMkLst>
        <pc:spChg chg="mod">
          <ac:chgData name="Sara Muneeb" userId="29b624b1-a719-43f5-9b52-388cd4043c04" providerId="ADAL" clId="{9EA09CCF-4EB7-41FB-BFE4-3693A5C2ED1B}" dt="2022-09-26T12:25:28.515" v="2355" actId="20577"/>
          <ac:spMkLst>
            <pc:docMk/>
            <pc:sldMk cId="647525035" sldId="353"/>
            <ac:spMk id="2" creationId="{7C0968B7-11E0-77DD-0CAE-DD3B0E4AB3F3}"/>
          </ac:spMkLst>
        </pc:spChg>
        <pc:spChg chg="mod">
          <ac:chgData name="Sara Muneeb" userId="29b624b1-a719-43f5-9b52-388cd4043c04" providerId="ADAL" clId="{9EA09CCF-4EB7-41FB-BFE4-3693A5C2ED1B}" dt="2022-09-26T12:33:49.942" v="2736" actId="27636"/>
          <ac:spMkLst>
            <pc:docMk/>
            <pc:sldMk cId="647525035" sldId="353"/>
            <ac:spMk id="3" creationId="{4941747E-8E50-5CDF-4EFE-972685AECF78}"/>
          </ac:spMkLst>
        </pc:spChg>
        <pc:picChg chg="add mod">
          <ac:chgData name="Sara Muneeb" userId="29b624b1-a719-43f5-9b52-388cd4043c04" providerId="ADAL" clId="{9EA09CCF-4EB7-41FB-BFE4-3693A5C2ED1B}" dt="2022-09-26T12:33:53.180" v="2737" actId="1076"/>
          <ac:picMkLst>
            <pc:docMk/>
            <pc:sldMk cId="647525035" sldId="353"/>
            <ac:picMk id="2050" creationId="{7DF233BE-1876-D4D2-B9EA-985BCFE14E1E}"/>
          </ac:picMkLst>
        </pc:picChg>
      </pc:sldChg>
      <pc:sldChg chg="modSp new mod">
        <pc:chgData name="Sara Muneeb" userId="29b624b1-a719-43f5-9b52-388cd4043c04" providerId="ADAL" clId="{9EA09CCF-4EB7-41FB-BFE4-3693A5C2ED1B}" dt="2022-09-26T12:45:12.650" v="2855" actId="15"/>
        <pc:sldMkLst>
          <pc:docMk/>
          <pc:sldMk cId="1129123376" sldId="354"/>
        </pc:sldMkLst>
        <pc:spChg chg="mod">
          <ac:chgData name="Sara Muneeb" userId="29b624b1-a719-43f5-9b52-388cd4043c04" providerId="ADAL" clId="{9EA09CCF-4EB7-41FB-BFE4-3693A5C2ED1B}" dt="2022-09-26T12:35:25.935" v="2757" actId="20577"/>
          <ac:spMkLst>
            <pc:docMk/>
            <pc:sldMk cId="1129123376" sldId="354"/>
            <ac:spMk id="2" creationId="{28AE8F55-B126-8873-999A-7BDA3BEEA1F4}"/>
          </ac:spMkLst>
        </pc:spChg>
        <pc:spChg chg="mod">
          <ac:chgData name="Sara Muneeb" userId="29b624b1-a719-43f5-9b52-388cd4043c04" providerId="ADAL" clId="{9EA09CCF-4EB7-41FB-BFE4-3693A5C2ED1B}" dt="2022-09-26T12:45:12.650" v="2855" actId="15"/>
          <ac:spMkLst>
            <pc:docMk/>
            <pc:sldMk cId="1129123376" sldId="354"/>
            <ac:spMk id="3" creationId="{C1ECCC8C-CE65-BEDE-4B3A-3CC6076A8462}"/>
          </ac:spMkLst>
        </pc:spChg>
      </pc:sldChg>
      <pc:sldChg chg="addSp modSp add mod">
        <pc:chgData name="Sara Muneeb" userId="29b624b1-a719-43f5-9b52-388cd4043c04" providerId="ADAL" clId="{9EA09CCF-4EB7-41FB-BFE4-3693A5C2ED1B}" dt="2022-09-26T12:48:54.895" v="2894" actId="1076"/>
        <pc:sldMkLst>
          <pc:docMk/>
          <pc:sldMk cId="2529333528" sldId="355"/>
        </pc:sldMkLst>
        <pc:spChg chg="mod">
          <ac:chgData name="Sara Muneeb" userId="29b624b1-a719-43f5-9b52-388cd4043c04" providerId="ADAL" clId="{9EA09CCF-4EB7-41FB-BFE4-3693A5C2ED1B}" dt="2022-09-26T12:48:37.411" v="2888" actId="27636"/>
          <ac:spMkLst>
            <pc:docMk/>
            <pc:sldMk cId="2529333528" sldId="355"/>
            <ac:spMk id="3" creationId="{C1ECCC8C-CE65-BEDE-4B3A-3CC6076A8462}"/>
          </ac:spMkLst>
        </pc:spChg>
        <pc:picChg chg="add mod">
          <ac:chgData name="Sara Muneeb" userId="29b624b1-a719-43f5-9b52-388cd4043c04" providerId="ADAL" clId="{9EA09CCF-4EB7-41FB-BFE4-3693A5C2ED1B}" dt="2022-09-26T12:48:54.895" v="2894" actId="1076"/>
          <ac:picMkLst>
            <pc:docMk/>
            <pc:sldMk cId="2529333528" sldId="355"/>
            <ac:picMk id="4" creationId="{4DAE0C73-5BBB-1FD6-94CE-D4AC1AC86F01}"/>
          </ac:picMkLst>
        </pc:picChg>
      </pc:sldChg>
      <pc:sldChg chg="new del">
        <pc:chgData name="Sara Muneeb" userId="29b624b1-a719-43f5-9b52-388cd4043c04" providerId="ADAL" clId="{9EA09CCF-4EB7-41FB-BFE4-3693A5C2ED1B}" dt="2022-09-26T12:37:01.145" v="2765" actId="47"/>
        <pc:sldMkLst>
          <pc:docMk/>
          <pc:sldMk cId="2494584753" sldId="356"/>
        </pc:sldMkLst>
      </pc:sldChg>
      <pc:sldChg chg="addSp delSp modSp new mod">
        <pc:chgData name="Sara Muneeb" userId="29b624b1-a719-43f5-9b52-388cd4043c04" providerId="ADAL" clId="{9EA09CCF-4EB7-41FB-BFE4-3693A5C2ED1B}" dt="2022-09-26T13:47:24.948" v="3532" actId="20577"/>
        <pc:sldMkLst>
          <pc:docMk/>
          <pc:sldMk cId="4291740093" sldId="356"/>
        </pc:sldMkLst>
        <pc:spChg chg="mod">
          <ac:chgData name="Sara Muneeb" userId="29b624b1-a719-43f5-9b52-388cd4043c04" providerId="ADAL" clId="{9EA09CCF-4EB7-41FB-BFE4-3693A5C2ED1B}" dt="2022-09-26T13:34:15.236" v="3167" actId="20577"/>
          <ac:spMkLst>
            <pc:docMk/>
            <pc:sldMk cId="4291740093" sldId="356"/>
            <ac:spMk id="2" creationId="{CFBFB153-691C-9201-1211-36CFCC640D7C}"/>
          </ac:spMkLst>
        </pc:spChg>
        <pc:spChg chg="mod">
          <ac:chgData name="Sara Muneeb" userId="29b624b1-a719-43f5-9b52-388cd4043c04" providerId="ADAL" clId="{9EA09CCF-4EB7-41FB-BFE4-3693A5C2ED1B}" dt="2022-09-26T13:47:24.948" v="3532" actId="20577"/>
          <ac:spMkLst>
            <pc:docMk/>
            <pc:sldMk cId="4291740093" sldId="356"/>
            <ac:spMk id="3" creationId="{7270C85C-2BE4-E87C-7FCD-10CC7659C68A}"/>
          </ac:spMkLst>
        </pc:spChg>
        <pc:picChg chg="add del">
          <ac:chgData name="Sara Muneeb" userId="29b624b1-a719-43f5-9b52-388cd4043c04" providerId="ADAL" clId="{9EA09CCF-4EB7-41FB-BFE4-3693A5C2ED1B}" dt="2022-09-26T12:48:42.704" v="2889" actId="21"/>
          <ac:picMkLst>
            <pc:docMk/>
            <pc:sldMk cId="4291740093" sldId="356"/>
            <ac:picMk id="3074" creationId="{E1D94CC8-3E59-81D2-D893-06A0E75D18CC}"/>
          </ac:picMkLst>
        </pc:picChg>
      </pc:sldChg>
      <pc:sldChg chg="modSp new mod">
        <pc:chgData name="Sara Muneeb" userId="29b624b1-a719-43f5-9b52-388cd4043c04" providerId="ADAL" clId="{9EA09CCF-4EB7-41FB-BFE4-3693A5C2ED1B}" dt="2022-09-26T12:57:08.820" v="3070" actId="20577"/>
        <pc:sldMkLst>
          <pc:docMk/>
          <pc:sldMk cId="54550552" sldId="357"/>
        </pc:sldMkLst>
        <pc:spChg chg="mod">
          <ac:chgData name="Sara Muneeb" userId="29b624b1-a719-43f5-9b52-388cd4043c04" providerId="ADAL" clId="{9EA09CCF-4EB7-41FB-BFE4-3693A5C2ED1B}" dt="2022-09-26T12:53:36.592" v="2917" actId="20577"/>
          <ac:spMkLst>
            <pc:docMk/>
            <pc:sldMk cId="54550552" sldId="357"/>
            <ac:spMk id="2" creationId="{EF8288DE-2B60-94B2-6CCD-5D48D456248E}"/>
          </ac:spMkLst>
        </pc:spChg>
        <pc:spChg chg="mod">
          <ac:chgData name="Sara Muneeb" userId="29b624b1-a719-43f5-9b52-388cd4043c04" providerId="ADAL" clId="{9EA09CCF-4EB7-41FB-BFE4-3693A5C2ED1B}" dt="2022-09-26T12:57:08.820" v="3070" actId="20577"/>
          <ac:spMkLst>
            <pc:docMk/>
            <pc:sldMk cId="54550552" sldId="357"/>
            <ac:spMk id="3" creationId="{8D818E5A-FBA5-CB41-B3D1-CA93020B03BB}"/>
          </ac:spMkLst>
        </pc:spChg>
      </pc:sldChg>
      <pc:sldChg chg="addSp delSp modSp new mod">
        <pc:chgData name="Sara Muneeb" userId="29b624b1-a719-43f5-9b52-388cd4043c04" providerId="ADAL" clId="{9EA09CCF-4EB7-41FB-BFE4-3693A5C2ED1B}" dt="2022-09-26T13:11:27.434" v="3100" actId="20577"/>
        <pc:sldMkLst>
          <pc:docMk/>
          <pc:sldMk cId="4289276877" sldId="358"/>
        </pc:sldMkLst>
        <pc:spChg chg="mod">
          <ac:chgData name="Sara Muneeb" userId="29b624b1-a719-43f5-9b52-388cd4043c04" providerId="ADAL" clId="{9EA09CCF-4EB7-41FB-BFE4-3693A5C2ED1B}" dt="2022-09-26T13:11:27.434" v="3100" actId="20577"/>
          <ac:spMkLst>
            <pc:docMk/>
            <pc:sldMk cId="4289276877" sldId="358"/>
            <ac:spMk id="2" creationId="{640C19B3-13A4-F146-A359-843938950160}"/>
          </ac:spMkLst>
        </pc:spChg>
        <pc:spChg chg="del">
          <ac:chgData name="Sara Muneeb" userId="29b624b1-a719-43f5-9b52-388cd4043c04" providerId="ADAL" clId="{9EA09CCF-4EB7-41FB-BFE4-3693A5C2ED1B}" dt="2022-09-26T13:11:18.457" v="3077"/>
          <ac:spMkLst>
            <pc:docMk/>
            <pc:sldMk cId="4289276877" sldId="358"/>
            <ac:spMk id="3" creationId="{980744BF-2C22-6E27-7C2B-974063CE010F}"/>
          </ac:spMkLst>
        </pc:spChg>
        <pc:picChg chg="add mod">
          <ac:chgData name="Sara Muneeb" userId="29b624b1-a719-43f5-9b52-388cd4043c04" providerId="ADAL" clId="{9EA09CCF-4EB7-41FB-BFE4-3693A5C2ED1B}" dt="2022-09-26T13:11:18.457" v="3077"/>
          <ac:picMkLst>
            <pc:docMk/>
            <pc:sldMk cId="4289276877" sldId="358"/>
            <ac:picMk id="4" creationId="{394C3760-0196-2419-53C2-26B23E717517}"/>
          </ac:picMkLst>
        </pc:picChg>
      </pc:sldChg>
      <pc:sldChg chg="addSp delSp modSp new mod">
        <pc:chgData name="Sara Muneeb" userId="29b624b1-a719-43f5-9b52-388cd4043c04" providerId="ADAL" clId="{9EA09CCF-4EB7-41FB-BFE4-3693A5C2ED1B}" dt="2022-09-26T13:53:57.154" v="3694" actId="20577"/>
        <pc:sldMkLst>
          <pc:docMk/>
          <pc:sldMk cId="229001700" sldId="359"/>
        </pc:sldMkLst>
        <pc:spChg chg="mod">
          <ac:chgData name="Sara Muneeb" userId="29b624b1-a719-43f5-9b52-388cd4043c04" providerId="ADAL" clId="{9EA09CCF-4EB7-41FB-BFE4-3693A5C2ED1B}" dt="2022-09-26T13:50:16.669" v="3567" actId="20577"/>
          <ac:spMkLst>
            <pc:docMk/>
            <pc:sldMk cId="229001700" sldId="359"/>
            <ac:spMk id="2" creationId="{F98F9137-C1CA-118D-731A-99E5F695D6C0}"/>
          </ac:spMkLst>
        </pc:spChg>
        <pc:spChg chg="add del">
          <ac:chgData name="Sara Muneeb" userId="29b624b1-a719-43f5-9b52-388cd4043c04" providerId="ADAL" clId="{9EA09CCF-4EB7-41FB-BFE4-3693A5C2ED1B}" dt="2022-09-26T13:50:08.150" v="3555"/>
          <ac:spMkLst>
            <pc:docMk/>
            <pc:sldMk cId="229001700" sldId="359"/>
            <ac:spMk id="3" creationId="{44DF56D5-C058-4B45-E3EC-3DF65DB729CB}"/>
          </ac:spMkLst>
        </pc:spChg>
        <pc:spChg chg="add del">
          <ac:chgData name="Sara Muneeb" userId="29b624b1-a719-43f5-9b52-388cd4043c04" providerId="ADAL" clId="{9EA09CCF-4EB7-41FB-BFE4-3693A5C2ED1B}" dt="2022-09-26T13:38:46.500" v="3203"/>
          <ac:spMkLst>
            <pc:docMk/>
            <pc:sldMk cId="229001700" sldId="359"/>
            <ac:spMk id="4" creationId="{11010B25-470A-C69F-920A-71E9AA420A5C}"/>
          </ac:spMkLst>
        </pc:spChg>
        <pc:spChg chg="add del mod">
          <ac:chgData name="Sara Muneeb" userId="29b624b1-a719-43f5-9b52-388cd4043c04" providerId="ADAL" clId="{9EA09CCF-4EB7-41FB-BFE4-3693A5C2ED1B}" dt="2022-09-26T13:51:34.550" v="3623" actId="478"/>
          <ac:spMkLst>
            <pc:docMk/>
            <pc:sldMk cId="229001700" sldId="359"/>
            <ac:spMk id="7" creationId="{55E16647-D2C9-C8CB-D961-62FF293F10D9}"/>
          </ac:spMkLst>
        </pc:spChg>
        <pc:spChg chg="add mod">
          <ac:chgData name="Sara Muneeb" userId="29b624b1-a719-43f5-9b52-388cd4043c04" providerId="ADAL" clId="{9EA09CCF-4EB7-41FB-BFE4-3693A5C2ED1B}" dt="2022-09-26T13:52:59.773" v="3687" actId="1076"/>
          <ac:spMkLst>
            <pc:docMk/>
            <pc:sldMk cId="229001700" sldId="359"/>
            <ac:spMk id="8" creationId="{545ECCA4-8705-72BE-13D0-608ECA22A39D}"/>
          </ac:spMkLst>
        </pc:spChg>
        <pc:spChg chg="add mod">
          <ac:chgData name="Sara Muneeb" userId="29b624b1-a719-43f5-9b52-388cd4043c04" providerId="ADAL" clId="{9EA09CCF-4EB7-41FB-BFE4-3693A5C2ED1B}" dt="2022-09-26T13:53:57.154" v="3694" actId="20577"/>
          <ac:spMkLst>
            <pc:docMk/>
            <pc:sldMk cId="229001700" sldId="359"/>
            <ac:spMk id="9" creationId="{B7B7CAD6-5630-88BA-0B13-59B615A50826}"/>
          </ac:spMkLst>
        </pc:spChg>
        <pc:picChg chg="add mod">
          <ac:chgData name="Sara Muneeb" userId="29b624b1-a719-43f5-9b52-388cd4043c04" providerId="ADAL" clId="{9EA09CCF-4EB7-41FB-BFE4-3693A5C2ED1B}" dt="2022-09-26T13:51:37.883" v="3624" actId="1076"/>
          <ac:picMkLst>
            <pc:docMk/>
            <pc:sldMk cId="229001700" sldId="359"/>
            <ac:picMk id="4" creationId="{0AF5CDAC-9335-7B07-C42D-A5744BA78459}"/>
          </ac:picMkLst>
        </pc:picChg>
        <pc:picChg chg="add del mod">
          <ac:chgData name="Sara Muneeb" userId="29b624b1-a719-43f5-9b52-388cd4043c04" providerId="ADAL" clId="{9EA09CCF-4EB7-41FB-BFE4-3693A5C2ED1B}" dt="2022-09-26T13:50:19.048" v="3568" actId="21"/>
          <ac:picMkLst>
            <pc:docMk/>
            <pc:sldMk cId="229001700" sldId="359"/>
            <ac:picMk id="5" creationId="{619FDB95-4E18-1B5A-F86C-2F88024D15D1}"/>
          </ac:picMkLst>
        </pc:picChg>
        <pc:picChg chg="add del mod">
          <ac:chgData name="Sara Muneeb" userId="29b624b1-a719-43f5-9b52-388cd4043c04" providerId="ADAL" clId="{9EA09CCF-4EB7-41FB-BFE4-3693A5C2ED1B}" dt="2022-09-26T13:49:04.885" v="3554"/>
          <ac:picMkLst>
            <pc:docMk/>
            <pc:sldMk cId="229001700" sldId="359"/>
            <ac:picMk id="1026" creationId="{7524872C-454E-07E0-F7E5-A19CFA300F20}"/>
          </ac:picMkLst>
        </pc:picChg>
        <pc:picChg chg="add mod">
          <ac:chgData name="Sara Muneeb" userId="29b624b1-a719-43f5-9b52-388cd4043c04" providerId="ADAL" clId="{9EA09CCF-4EB7-41FB-BFE4-3693A5C2ED1B}" dt="2022-09-26T13:53:35.303" v="3690" actId="1076"/>
          <ac:picMkLst>
            <pc:docMk/>
            <pc:sldMk cId="229001700" sldId="359"/>
            <ac:picMk id="1028" creationId="{027EF732-E85B-3BD2-22A1-A7705BE0336D}"/>
          </ac:picMkLst>
        </pc:picChg>
      </pc:sldChg>
      <pc:sldChg chg="addSp delSp modSp new mod">
        <pc:chgData name="Sara Muneeb" userId="29b624b1-a719-43f5-9b52-388cd4043c04" providerId="ADAL" clId="{9EA09CCF-4EB7-41FB-BFE4-3693A5C2ED1B}" dt="2022-09-26T13:51:17.410" v="3622" actId="20577"/>
        <pc:sldMkLst>
          <pc:docMk/>
          <pc:sldMk cId="1469553589" sldId="360"/>
        </pc:sldMkLst>
        <pc:spChg chg="mod">
          <ac:chgData name="Sara Muneeb" userId="29b624b1-a719-43f5-9b52-388cd4043c04" providerId="ADAL" clId="{9EA09CCF-4EB7-41FB-BFE4-3693A5C2ED1B}" dt="2022-09-26T13:50:29.026" v="3597" actId="20577"/>
          <ac:spMkLst>
            <pc:docMk/>
            <pc:sldMk cId="1469553589" sldId="360"/>
            <ac:spMk id="2" creationId="{D58BB696-325A-DCD1-4814-0FEA7BBCE833}"/>
          </ac:spMkLst>
        </pc:spChg>
        <pc:spChg chg="del">
          <ac:chgData name="Sara Muneeb" userId="29b624b1-a719-43f5-9b52-388cd4043c04" providerId="ADAL" clId="{9EA09CCF-4EB7-41FB-BFE4-3693A5C2ED1B}" dt="2022-09-26T13:50:30.788" v="3598"/>
          <ac:spMkLst>
            <pc:docMk/>
            <pc:sldMk cId="1469553589" sldId="360"/>
            <ac:spMk id="3" creationId="{04F00A85-D3C9-1943-A7CC-4E46E72BE707}"/>
          </ac:spMkLst>
        </pc:spChg>
        <pc:spChg chg="add mod">
          <ac:chgData name="Sara Muneeb" userId="29b624b1-a719-43f5-9b52-388cd4043c04" providerId="ADAL" clId="{9EA09CCF-4EB7-41FB-BFE4-3693A5C2ED1B}" dt="2022-09-26T13:51:17.410" v="3622" actId="20577"/>
          <ac:spMkLst>
            <pc:docMk/>
            <pc:sldMk cId="1469553589" sldId="360"/>
            <ac:spMk id="5" creationId="{EB9CF960-A730-4344-A5D4-23F15CCDA64A}"/>
          </ac:spMkLst>
        </pc:spChg>
        <pc:picChg chg="add mod">
          <ac:chgData name="Sara Muneeb" userId="29b624b1-a719-43f5-9b52-388cd4043c04" providerId="ADAL" clId="{9EA09CCF-4EB7-41FB-BFE4-3693A5C2ED1B}" dt="2022-09-26T13:50:33.192" v="3599" actId="1076"/>
          <ac:picMkLst>
            <pc:docMk/>
            <pc:sldMk cId="1469553589" sldId="360"/>
            <ac:picMk id="4" creationId="{0484441A-E25E-837D-22C6-1D1AB91CD4CE}"/>
          </ac:picMkLst>
        </pc:picChg>
      </pc:sldChg>
      <pc:sldChg chg="modSp new mod">
        <pc:chgData name="Sara Muneeb" userId="29b624b1-a719-43f5-9b52-388cd4043c04" providerId="ADAL" clId="{9EA09CCF-4EB7-41FB-BFE4-3693A5C2ED1B}" dt="2022-09-26T13:55:48.156" v="3879" actId="20577"/>
        <pc:sldMkLst>
          <pc:docMk/>
          <pc:sldMk cId="2619516327" sldId="361"/>
        </pc:sldMkLst>
        <pc:spChg chg="mod">
          <ac:chgData name="Sara Muneeb" userId="29b624b1-a719-43f5-9b52-388cd4043c04" providerId="ADAL" clId="{9EA09CCF-4EB7-41FB-BFE4-3693A5C2ED1B}" dt="2022-09-26T13:54:14.226" v="3705" actId="20577"/>
          <ac:spMkLst>
            <pc:docMk/>
            <pc:sldMk cId="2619516327" sldId="361"/>
            <ac:spMk id="2" creationId="{55EC64E2-21D2-138F-4D1B-7FB5FC9F9D85}"/>
          </ac:spMkLst>
        </pc:spChg>
        <pc:spChg chg="mod">
          <ac:chgData name="Sara Muneeb" userId="29b624b1-a719-43f5-9b52-388cd4043c04" providerId="ADAL" clId="{9EA09CCF-4EB7-41FB-BFE4-3693A5C2ED1B}" dt="2022-09-26T13:55:48.156" v="3879" actId="20577"/>
          <ac:spMkLst>
            <pc:docMk/>
            <pc:sldMk cId="2619516327" sldId="361"/>
            <ac:spMk id="3" creationId="{EE3035D7-8931-7883-167C-B35ACFE77B5B}"/>
          </ac:spMkLst>
        </pc:spChg>
      </pc:sldChg>
      <pc:sldChg chg="modSp new mod">
        <pc:chgData name="Sara Muneeb" userId="29b624b1-a719-43f5-9b52-388cd4043c04" providerId="ADAL" clId="{9EA09CCF-4EB7-41FB-BFE4-3693A5C2ED1B}" dt="2022-09-26T14:10:47.952" v="4078" actId="20577"/>
        <pc:sldMkLst>
          <pc:docMk/>
          <pc:sldMk cId="4180375240" sldId="362"/>
        </pc:sldMkLst>
        <pc:spChg chg="mod">
          <ac:chgData name="Sara Muneeb" userId="29b624b1-a719-43f5-9b52-388cd4043c04" providerId="ADAL" clId="{9EA09CCF-4EB7-41FB-BFE4-3693A5C2ED1B}" dt="2022-09-26T14:03:23.456" v="3933" actId="20577"/>
          <ac:spMkLst>
            <pc:docMk/>
            <pc:sldMk cId="4180375240" sldId="362"/>
            <ac:spMk id="2" creationId="{9FAD0792-FC14-816B-998F-B15FBB1785A9}"/>
          </ac:spMkLst>
        </pc:spChg>
        <pc:spChg chg="mod">
          <ac:chgData name="Sara Muneeb" userId="29b624b1-a719-43f5-9b52-388cd4043c04" providerId="ADAL" clId="{9EA09CCF-4EB7-41FB-BFE4-3693A5C2ED1B}" dt="2022-09-26T14:10:47.952" v="4078" actId="20577"/>
          <ac:spMkLst>
            <pc:docMk/>
            <pc:sldMk cId="4180375240" sldId="362"/>
            <ac:spMk id="3" creationId="{EAC1B5F1-356A-1A41-0F34-CDFB0D598E21}"/>
          </ac:spMkLst>
        </pc:spChg>
      </pc:sldChg>
    </pc:docChg>
  </pc:docChgLst>
  <pc:docChgLst>
    <pc:chgData name="Sara Muneeb" userId="29b624b1-a719-43f5-9b52-388cd4043c04" providerId="ADAL" clId="{DB3F8C76-9E84-425C-958D-57243E72E246}"/>
    <pc:docChg chg="undo redo custSel addSld delSld modSld sldOrd">
      <pc:chgData name="Sara Muneeb" userId="29b624b1-a719-43f5-9b52-388cd4043c04" providerId="ADAL" clId="{DB3F8C76-9E84-425C-958D-57243E72E246}" dt="2022-10-05T09:43:51.069" v="4128" actId="20577"/>
      <pc:docMkLst>
        <pc:docMk/>
      </pc:docMkLst>
      <pc:sldChg chg="addSp delSp modSp mod">
        <pc:chgData name="Sara Muneeb" userId="29b624b1-a719-43f5-9b52-388cd4043c04" providerId="ADAL" clId="{DB3F8C76-9E84-425C-958D-57243E72E246}" dt="2022-10-03T07:54:17.662" v="2504" actId="22"/>
        <pc:sldMkLst>
          <pc:docMk/>
          <pc:sldMk cId="2984185032" sldId="256"/>
        </pc:sldMkLst>
        <pc:spChg chg="mod">
          <ac:chgData name="Sara Muneeb" userId="29b624b1-a719-43f5-9b52-388cd4043c04" providerId="ADAL" clId="{DB3F8C76-9E84-425C-958D-57243E72E246}" dt="2022-09-27T04:50:44.953" v="16" actId="20577"/>
          <ac:spMkLst>
            <pc:docMk/>
            <pc:sldMk cId="2984185032" sldId="256"/>
            <ac:spMk id="2" creationId="{00000000-0000-0000-0000-000000000000}"/>
          </ac:spMkLst>
        </pc:spChg>
        <pc:spChg chg="add del">
          <ac:chgData name="Sara Muneeb" userId="29b624b1-a719-43f5-9b52-388cd4043c04" providerId="ADAL" clId="{DB3F8C76-9E84-425C-958D-57243E72E246}" dt="2022-10-03T07:54:17.662" v="2504" actId="22"/>
          <ac:spMkLst>
            <pc:docMk/>
            <pc:sldMk cId="2984185032" sldId="256"/>
            <ac:spMk id="5" creationId="{10F0A209-F952-8584-66C1-21FD3C7CEEF5}"/>
          </ac:spMkLst>
        </pc:spChg>
      </pc:sldChg>
      <pc:sldChg chg="addSp delSp modSp add del mod">
        <pc:chgData name="Sara Muneeb" userId="29b624b1-a719-43f5-9b52-388cd4043c04" providerId="ADAL" clId="{DB3F8C76-9E84-425C-958D-57243E72E246}" dt="2022-09-27T05:08:40.580" v="221" actId="1076"/>
        <pc:sldMkLst>
          <pc:docMk/>
          <pc:sldMk cId="4179302358" sldId="257"/>
        </pc:sldMkLst>
        <pc:spChg chg="mod">
          <ac:chgData name="Sara Muneeb" userId="29b624b1-a719-43f5-9b52-388cd4043c04" providerId="ADAL" clId="{DB3F8C76-9E84-425C-958D-57243E72E246}" dt="2022-09-27T05:05:33.035" v="177" actId="20577"/>
          <ac:spMkLst>
            <pc:docMk/>
            <pc:sldMk cId="4179302358" sldId="257"/>
            <ac:spMk id="2" creationId="{00000000-0000-0000-0000-000000000000}"/>
          </ac:spMkLst>
        </pc:spChg>
        <pc:spChg chg="mod">
          <ac:chgData name="Sara Muneeb" userId="29b624b1-a719-43f5-9b52-388cd4043c04" providerId="ADAL" clId="{DB3F8C76-9E84-425C-958D-57243E72E246}" dt="2022-09-27T05:08:36.504" v="220" actId="404"/>
          <ac:spMkLst>
            <pc:docMk/>
            <pc:sldMk cId="4179302358" sldId="257"/>
            <ac:spMk id="3" creationId="{00000000-0000-0000-0000-000000000000}"/>
          </ac:spMkLst>
        </pc:spChg>
        <pc:picChg chg="add del">
          <ac:chgData name="Sara Muneeb" userId="29b624b1-a719-43f5-9b52-388cd4043c04" providerId="ADAL" clId="{DB3F8C76-9E84-425C-958D-57243E72E246}" dt="2022-09-27T04:56:10.669" v="44" actId="478"/>
          <ac:picMkLst>
            <pc:docMk/>
            <pc:sldMk cId="4179302358" sldId="257"/>
            <ac:picMk id="5" creationId="{76E6F1F1-BB99-4F6B-577E-A83D6140B971}"/>
          </ac:picMkLst>
        </pc:picChg>
        <pc:picChg chg="add mod">
          <ac:chgData name="Sara Muneeb" userId="29b624b1-a719-43f5-9b52-388cd4043c04" providerId="ADAL" clId="{DB3F8C76-9E84-425C-958D-57243E72E246}" dt="2022-09-27T05:08:40.580" v="221" actId="1076"/>
          <ac:picMkLst>
            <pc:docMk/>
            <pc:sldMk cId="4179302358" sldId="257"/>
            <ac:picMk id="2050" creationId="{420C70A2-883E-8127-592B-8623767EC83B}"/>
          </ac:picMkLst>
        </pc:picChg>
      </pc:sldChg>
      <pc:sldChg chg="addSp modSp new mod ord">
        <pc:chgData name="Sara Muneeb" userId="29b624b1-a719-43f5-9b52-388cd4043c04" providerId="ADAL" clId="{DB3F8C76-9E84-425C-958D-57243E72E246}" dt="2022-09-27T05:05:14.481" v="152" actId="1076"/>
        <pc:sldMkLst>
          <pc:docMk/>
          <pc:sldMk cId="896610511" sldId="258"/>
        </pc:sldMkLst>
        <pc:spChg chg="mod">
          <ac:chgData name="Sara Muneeb" userId="29b624b1-a719-43f5-9b52-388cd4043c04" providerId="ADAL" clId="{DB3F8C76-9E84-425C-958D-57243E72E246}" dt="2022-09-27T05:05:02.097" v="148" actId="14100"/>
          <ac:spMkLst>
            <pc:docMk/>
            <pc:sldMk cId="896610511" sldId="258"/>
            <ac:spMk id="2" creationId="{1DBFA201-1A1E-9114-BBB2-05D554A068FF}"/>
          </ac:spMkLst>
        </pc:spChg>
        <pc:spChg chg="mod">
          <ac:chgData name="Sara Muneeb" userId="29b624b1-a719-43f5-9b52-388cd4043c04" providerId="ADAL" clId="{DB3F8C76-9E84-425C-958D-57243E72E246}" dt="2022-09-27T05:01:49.531" v="143" actId="123"/>
          <ac:spMkLst>
            <pc:docMk/>
            <pc:sldMk cId="896610511" sldId="258"/>
            <ac:spMk id="3" creationId="{FF892FFF-E309-B2E1-8FE8-35A659DAF1C8}"/>
          </ac:spMkLst>
        </pc:spChg>
        <pc:picChg chg="add mod">
          <ac:chgData name="Sara Muneeb" userId="29b624b1-a719-43f5-9b52-388cd4043c04" providerId="ADAL" clId="{DB3F8C76-9E84-425C-958D-57243E72E246}" dt="2022-09-27T05:05:14.481" v="152" actId="1076"/>
          <ac:picMkLst>
            <pc:docMk/>
            <pc:sldMk cId="896610511" sldId="258"/>
            <ac:picMk id="1026" creationId="{53BBCE92-56C1-E352-EB0F-B361CC61E674}"/>
          </ac:picMkLst>
        </pc:picChg>
      </pc:sldChg>
      <pc:sldChg chg="add del">
        <pc:chgData name="Sara Muneeb" userId="29b624b1-a719-43f5-9b52-388cd4043c04" providerId="ADAL" clId="{DB3F8C76-9E84-425C-958D-57243E72E246}" dt="2022-09-27T04:55:26.398" v="39" actId="47"/>
        <pc:sldMkLst>
          <pc:docMk/>
          <pc:sldMk cId="2934318247" sldId="258"/>
        </pc:sldMkLst>
      </pc:sldChg>
      <pc:sldChg chg="addSp delSp modSp new mod">
        <pc:chgData name="Sara Muneeb" userId="29b624b1-a719-43f5-9b52-388cd4043c04" providerId="ADAL" clId="{DB3F8C76-9E84-425C-958D-57243E72E246}" dt="2022-09-27T05:13:16.589" v="338" actId="20577"/>
        <pc:sldMkLst>
          <pc:docMk/>
          <pc:sldMk cId="3149991155" sldId="259"/>
        </pc:sldMkLst>
        <pc:spChg chg="mod">
          <ac:chgData name="Sara Muneeb" userId="29b624b1-a719-43f5-9b52-388cd4043c04" providerId="ADAL" clId="{DB3F8C76-9E84-425C-958D-57243E72E246}" dt="2022-09-27T05:05:49.369" v="206" actId="20577"/>
          <ac:spMkLst>
            <pc:docMk/>
            <pc:sldMk cId="3149991155" sldId="259"/>
            <ac:spMk id="2" creationId="{61CE6047-419E-39AA-55EF-692F5E376582}"/>
          </ac:spMkLst>
        </pc:spChg>
        <pc:spChg chg="mod">
          <ac:chgData name="Sara Muneeb" userId="29b624b1-a719-43f5-9b52-388cd4043c04" providerId="ADAL" clId="{DB3F8C76-9E84-425C-958D-57243E72E246}" dt="2022-09-27T05:13:16.589" v="338" actId="20577"/>
          <ac:spMkLst>
            <pc:docMk/>
            <pc:sldMk cId="3149991155" sldId="259"/>
            <ac:spMk id="3" creationId="{6E0F0E07-801A-C245-17DD-3012FACAC0D9}"/>
          </ac:spMkLst>
        </pc:spChg>
        <pc:picChg chg="add del">
          <ac:chgData name="Sara Muneeb" userId="29b624b1-a719-43f5-9b52-388cd4043c04" providerId="ADAL" clId="{DB3F8C76-9E84-425C-958D-57243E72E246}" dt="2022-09-27T05:11:22.290" v="225"/>
          <ac:picMkLst>
            <pc:docMk/>
            <pc:sldMk cId="3149991155" sldId="259"/>
            <ac:picMk id="3074" creationId="{02BF35CC-AD3C-1256-5B57-D67232BEFAD9}"/>
          </ac:picMkLst>
        </pc:picChg>
        <pc:picChg chg="add mod">
          <ac:chgData name="Sara Muneeb" userId="29b624b1-a719-43f5-9b52-388cd4043c04" providerId="ADAL" clId="{DB3F8C76-9E84-425C-958D-57243E72E246}" dt="2022-09-27T05:11:59.152" v="234" actId="1076"/>
          <ac:picMkLst>
            <pc:docMk/>
            <pc:sldMk cId="3149991155" sldId="259"/>
            <ac:picMk id="3076" creationId="{ED6AFE94-507F-8C07-9BC9-F4716204DA89}"/>
          </ac:picMkLst>
        </pc:picChg>
      </pc:sldChg>
      <pc:sldChg chg="addSp modSp new mod">
        <pc:chgData name="Sara Muneeb" userId="29b624b1-a719-43f5-9b52-388cd4043c04" providerId="ADAL" clId="{DB3F8C76-9E84-425C-958D-57243E72E246}" dt="2022-09-30T07:00:46.762" v="800" actId="1036"/>
        <pc:sldMkLst>
          <pc:docMk/>
          <pc:sldMk cId="198138684" sldId="260"/>
        </pc:sldMkLst>
        <pc:spChg chg="mod">
          <ac:chgData name="Sara Muneeb" userId="29b624b1-a719-43f5-9b52-388cd4043c04" providerId="ADAL" clId="{DB3F8C76-9E84-425C-958D-57243E72E246}" dt="2022-09-27T05:31:37.928" v="350" actId="20577"/>
          <ac:spMkLst>
            <pc:docMk/>
            <pc:sldMk cId="198138684" sldId="260"/>
            <ac:spMk id="2" creationId="{4DC9DDD7-C0AD-BCDE-1421-51C2944C463C}"/>
          </ac:spMkLst>
        </pc:spChg>
        <pc:spChg chg="mod">
          <ac:chgData name="Sara Muneeb" userId="29b624b1-a719-43f5-9b52-388cd4043c04" providerId="ADAL" clId="{DB3F8C76-9E84-425C-958D-57243E72E246}" dt="2022-09-30T07:00:37.065" v="797" actId="404"/>
          <ac:spMkLst>
            <pc:docMk/>
            <pc:sldMk cId="198138684" sldId="260"/>
            <ac:spMk id="3" creationId="{7F79777F-629B-B5BE-B882-A5E5B278E310}"/>
          </ac:spMkLst>
        </pc:spChg>
        <pc:picChg chg="add mod">
          <ac:chgData name="Sara Muneeb" userId="29b624b1-a719-43f5-9b52-388cd4043c04" providerId="ADAL" clId="{DB3F8C76-9E84-425C-958D-57243E72E246}" dt="2022-09-30T07:00:46.762" v="800" actId="1036"/>
          <ac:picMkLst>
            <pc:docMk/>
            <pc:sldMk cId="198138684" sldId="260"/>
            <ac:picMk id="1026" creationId="{FE160BF8-3C9C-688C-D19C-9824379B84AE}"/>
          </ac:picMkLst>
        </pc:picChg>
      </pc:sldChg>
      <pc:sldChg chg="addSp modSp new mod">
        <pc:chgData name="Sara Muneeb" userId="29b624b1-a719-43f5-9b52-388cd4043c04" providerId="ADAL" clId="{DB3F8C76-9E84-425C-958D-57243E72E246}" dt="2022-09-27T08:22:01.392" v="600" actId="14100"/>
        <pc:sldMkLst>
          <pc:docMk/>
          <pc:sldMk cId="2876332182" sldId="261"/>
        </pc:sldMkLst>
        <pc:spChg chg="mod">
          <ac:chgData name="Sara Muneeb" userId="29b624b1-a719-43f5-9b52-388cd4043c04" providerId="ADAL" clId="{DB3F8C76-9E84-425C-958D-57243E72E246}" dt="2022-09-27T05:39:46.953" v="416" actId="20577"/>
          <ac:spMkLst>
            <pc:docMk/>
            <pc:sldMk cId="2876332182" sldId="261"/>
            <ac:spMk id="2" creationId="{57797916-F397-C22B-A362-0E6028C6D159}"/>
          </ac:spMkLst>
        </pc:spChg>
        <pc:spChg chg="mod">
          <ac:chgData name="Sara Muneeb" userId="29b624b1-a719-43f5-9b52-388cd4043c04" providerId="ADAL" clId="{DB3F8C76-9E84-425C-958D-57243E72E246}" dt="2022-09-27T08:21:09.746" v="593" actId="20577"/>
          <ac:spMkLst>
            <pc:docMk/>
            <pc:sldMk cId="2876332182" sldId="261"/>
            <ac:spMk id="3" creationId="{27FD187C-4912-4080-A30F-D4BD8842255C}"/>
          </ac:spMkLst>
        </pc:spChg>
        <pc:picChg chg="add mod">
          <ac:chgData name="Sara Muneeb" userId="29b624b1-a719-43f5-9b52-388cd4043c04" providerId="ADAL" clId="{DB3F8C76-9E84-425C-958D-57243E72E246}" dt="2022-09-27T08:21:38.961" v="596" actId="1076"/>
          <ac:picMkLst>
            <pc:docMk/>
            <pc:sldMk cId="2876332182" sldId="261"/>
            <ac:picMk id="5" creationId="{1EBB1349-66A7-7F5F-8409-109C28AA9EBC}"/>
          </ac:picMkLst>
        </pc:picChg>
        <pc:picChg chg="add mod">
          <ac:chgData name="Sara Muneeb" userId="29b624b1-a719-43f5-9b52-388cd4043c04" providerId="ADAL" clId="{DB3F8C76-9E84-425C-958D-57243E72E246}" dt="2022-09-27T08:22:01.392" v="600" actId="14100"/>
          <ac:picMkLst>
            <pc:docMk/>
            <pc:sldMk cId="2876332182" sldId="261"/>
            <ac:picMk id="7" creationId="{3C4D674C-C3F4-AE72-3928-C093036A5531}"/>
          </ac:picMkLst>
        </pc:picChg>
      </pc:sldChg>
      <pc:sldChg chg="modSp new mod">
        <pc:chgData name="Sara Muneeb" userId="29b624b1-a719-43f5-9b52-388cd4043c04" providerId="ADAL" clId="{DB3F8C76-9E84-425C-958D-57243E72E246}" dt="2022-09-30T07:02:28.707" v="860" actId="20577"/>
        <pc:sldMkLst>
          <pc:docMk/>
          <pc:sldMk cId="601268" sldId="262"/>
        </pc:sldMkLst>
        <pc:spChg chg="mod">
          <ac:chgData name="Sara Muneeb" userId="29b624b1-a719-43f5-9b52-388cd4043c04" providerId="ADAL" clId="{DB3F8C76-9E84-425C-958D-57243E72E246}" dt="2022-09-30T07:02:28.707" v="860" actId="20577"/>
          <ac:spMkLst>
            <pc:docMk/>
            <pc:sldMk cId="601268" sldId="262"/>
            <ac:spMk id="2" creationId="{38BBCE8A-7623-7EA9-69AF-AEC8A55B5435}"/>
          </ac:spMkLst>
        </pc:spChg>
        <pc:spChg chg="mod">
          <ac:chgData name="Sara Muneeb" userId="29b624b1-a719-43f5-9b52-388cd4043c04" providerId="ADAL" clId="{DB3F8C76-9E84-425C-958D-57243E72E246}" dt="2022-09-30T06:42:17.413" v="687" actId="5793"/>
          <ac:spMkLst>
            <pc:docMk/>
            <pc:sldMk cId="601268" sldId="262"/>
            <ac:spMk id="3" creationId="{6CF71A2C-0100-0403-9758-45331499B96C}"/>
          </ac:spMkLst>
        </pc:spChg>
      </pc:sldChg>
      <pc:sldChg chg="addSp delSp modSp new mod">
        <pc:chgData name="Sara Muneeb" userId="29b624b1-a719-43f5-9b52-388cd4043c04" providerId="ADAL" clId="{DB3F8C76-9E84-425C-958D-57243E72E246}" dt="2022-09-30T06:59:48.087" v="791" actId="123"/>
        <pc:sldMkLst>
          <pc:docMk/>
          <pc:sldMk cId="2598016477" sldId="263"/>
        </pc:sldMkLst>
        <pc:spChg chg="mod">
          <ac:chgData name="Sara Muneeb" userId="29b624b1-a719-43f5-9b52-388cd4043c04" providerId="ADAL" clId="{DB3F8C76-9E84-425C-958D-57243E72E246}" dt="2022-09-30T06:46:36.403" v="699" actId="20577"/>
          <ac:spMkLst>
            <pc:docMk/>
            <pc:sldMk cId="2598016477" sldId="263"/>
            <ac:spMk id="2" creationId="{77664EA5-FCAF-2175-E475-2C50EDC78F82}"/>
          </ac:spMkLst>
        </pc:spChg>
        <pc:spChg chg="mod">
          <ac:chgData name="Sara Muneeb" userId="29b624b1-a719-43f5-9b52-388cd4043c04" providerId="ADAL" clId="{DB3F8C76-9E84-425C-958D-57243E72E246}" dt="2022-09-30T06:59:48.087" v="791" actId="123"/>
          <ac:spMkLst>
            <pc:docMk/>
            <pc:sldMk cId="2598016477" sldId="263"/>
            <ac:spMk id="3" creationId="{3C09A3EE-E2AD-7B66-78D5-453FF8B9E9F8}"/>
          </ac:spMkLst>
        </pc:spChg>
        <pc:picChg chg="add del">
          <ac:chgData name="Sara Muneeb" userId="29b624b1-a719-43f5-9b52-388cd4043c04" providerId="ADAL" clId="{DB3F8C76-9E84-425C-958D-57243E72E246}" dt="2022-09-30T06:56:16.312" v="745"/>
          <ac:picMkLst>
            <pc:docMk/>
            <pc:sldMk cId="2598016477" sldId="263"/>
            <ac:picMk id="2050" creationId="{7E7CDB23-7AF6-1B93-A7F1-7CCF37E6FEB5}"/>
          </ac:picMkLst>
        </pc:picChg>
        <pc:picChg chg="add del mod">
          <ac:chgData name="Sara Muneeb" userId="29b624b1-a719-43f5-9b52-388cd4043c04" providerId="ADAL" clId="{DB3F8C76-9E84-425C-958D-57243E72E246}" dt="2022-09-30T06:58:06.623" v="756" actId="478"/>
          <ac:picMkLst>
            <pc:docMk/>
            <pc:sldMk cId="2598016477" sldId="263"/>
            <ac:picMk id="2052" creationId="{41E87BC8-2DE6-4F13-DA43-1E6401EA8200}"/>
          </ac:picMkLst>
        </pc:picChg>
        <pc:picChg chg="add del">
          <ac:chgData name="Sara Muneeb" userId="29b624b1-a719-43f5-9b52-388cd4043c04" providerId="ADAL" clId="{DB3F8C76-9E84-425C-958D-57243E72E246}" dt="2022-09-30T06:57:08.327" v="750" actId="21"/>
          <ac:picMkLst>
            <pc:docMk/>
            <pc:sldMk cId="2598016477" sldId="263"/>
            <ac:picMk id="2054" creationId="{29D84C0D-ADDD-93BA-E5C6-4AD79F993FB7}"/>
          </ac:picMkLst>
        </pc:picChg>
        <pc:picChg chg="add del mod">
          <ac:chgData name="Sara Muneeb" userId="29b624b1-a719-43f5-9b52-388cd4043c04" providerId="ADAL" clId="{DB3F8C76-9E84-425C-958D-57243E72E246}" dt="2022-09-30T06:58:07.724" v="757" actId="478"/>
          <ac:picMkLst>
            <pc:docMk/>
            <pc:sldMk cId="2598016477" sldId="263"/>
            <ac:picMk id="2056" creationId="{697152A2-E7FA-E5F3-6527-8C5EC045040E}"/>
          </ac:picMkLst>
        </pc:picChg>
        <pc:picChg chg="add mod">
          <ac:chgData name="Sara Muneeb" userId="29b624b1-a719-43f5-9b52-388cd4043c04" providerId="ADAL" clId="{DB3F8C76-9E84-425C-958D-57243E72E246}" dt="2022-09-30T06:59:35.266" v="789" actId="1076"/>
          <ac:picMkLst>
            <pc:docMk/>
            <pc:sldMk cId="2598016477" sldId="263"/>
            <ac:picMk id="2058" creationId="{0FF28B30-3A3E-B97A-A25A-439235F9FDCA}"/>
          </ac:picMkLst>
        </pc:picChg>
      </pc:sldChg>
      <pc:sldChg chg="modSp new mod">
        <pc:chgData name="Sara Muneeb" userId="29b624b1-a719-43f5-9b52-388cd4043c04" providerId="ADAL" clId="{DB3F8C76-9E84-425C-958D-57243E72E246}" dt="2022-09-30T07:13:07.541" v="909" actId="5793"/>
        <pc:sldMkLst>
          <pc:docMk/>
          <pc:sldMk cId="2320396932" sldId="264"/>
        </pc:sldMkLst>
        <pc:spChg chg="mod">
          <ac:chgData name="Sara Muneeb" userId="29b624b1-a719-43f5-9b52-388cd4043c04" providerId="ADAL" clId="{DB3F8C76-9E84-425C-958D-57243E72E246}" dt="2022-09-30T07:02:22.500" v="858" actId="20577"/>
          <ac:spMkLst>
            <pc:docMk/>
            <pc:sldMk cId="2320396932" sldId="264"/>
            <ac:spMk id="2" creationId="{2ABF492E-40DA-B1B1-3C9E-9479337B0616}"/>
          </ac:spMkLst>
        </pc:spChg>
        <pc:spChg chg="mod">
          <ac:chgData name="Sara Muneeb" userId="29b624b1-a719-43f5-9b52-388cd4043c04" providerId="ADAL" clId="{DB3F8C76-9E84-425C-958D-57243E72E246}" dt="2022-09-30T07:13:07.541" v="909" actId="5793"/>
          <ac:spMkLst>
            <pc:docMk/>
            <pc:sldMk cId="2320396932" sldId="264"/>
            <ac:spMk id="3" creationId="{83A42140-6142-E88C-6D9A-35934E0A5BB6}"/>
          </ac:spMkLst>
        </pc:spChg>
      </pc:sldChg>
      <pc:sldChg chg="addSp delSp modSp new mod">
        <pc:chgData name="Sara Muneeb" userId="29b624b1-a719-43f5-9b52-388cd4043c04" providerId="ADAL" clId="{DB3F8C76-9E84-425C-958D-57243E72E246}" dt="2022-09-30T07:13:35.026" v="919" actId="20577"/>
        <pc:sldMkLst>
          <pc:docMk/>
          <pc:sldMk cId="766487697" sldId="265"/>
        </pc:sldMkLst>
        <pc:spChg chg="mod">
          <ac:chgData name="Sara Muneeb" userId="29b624b1-a719-43f5-9b52-388cd4043c04" providerId="ADAL" clId="{DB3F8C76-9E84-425C-958D-57243E72E246}" dt="2022-09-30T07:13:35.026" v="919" actId="20577"/>
          <ac:spMkLst>
            <pc:docMk/>
            <pc:sldMk cId="766487697" sldId="265"/>
            <ac:spMk id="2" creationId="{424B193B-3459-5F7A-4994-427D27A26801}"/>
          </ac:spMkLst>
        </pc:spChg>
        <pc:spChg chg="del">
          <ac:chgData name="Sara Muneeb" userId="29b624b1-a719-43f5-9b52-388cd4043c04" providerId="ADAL" clId="{DB3F8C76-9E84-425C-958D-57243E72E246}" dt="2022-09-30T07:13:32.280" v="911" actId="22"/>
          <ac:spMkLst>
            <pc:docMk/>
            <pc:sldMk cId="766487697" sldId="265"/>
            <ac:spMk id="3" creationId="{DB0DDE00-A9B6-A4AB-CDCE-08DB2D7EC201}"/>
          </ac:spMkLst>
        </pc:spChg>
        <pc:picChg chg="add mod ord">
          <ac:chgData name="Sara Muneeb" userId="29b624b1-a719-43f5-9b52-388cd4043c04" providerId="ADAL" clId="{DB3F8C76-9E84-425C-958D-57243E72E246}" dt="2022-09-30T07:13:32.280" v="911" actId="22"/>
          <ac:picMkLst>
            <pc:docMk/>
            <pc:sldMk cId="766487697" sldId="265"/>
            <ac:picMk id="5" creationId="{C1C2AD13-B763-9D6B-1C84-69F99E4C79C7}"/>
          </ac:picMkLst>
        </pc:picChg>
      </pc:sldChg>
      <pc:sldChg chg="add del">
        <pc:chgData name="Sara Muneeb" userId="29b624b1-a719-43f5-9b52-388cd4043c04" providerId="ADAL" clId="{DB3F8C76-9E84-425C-958D-57243E72E246}" dt="2022-09-27T04:55:26.398" v="39" actId="47"/>
        <pc:sldMkLst>
          <pc:docMk/>
          <pc:sldMk cId="2349585444" sldId="265"/>
        </pc:sldMkLst>
      </pc:sldChg>
      <pc:sldChg chg="addSp delSp modSp new mod">
        <pc:chgData name="Sara Muneeb" userId="29b624b1-a719-43f5-9b52-388cd4043c04" providerId="ADAL" clId="{DB3F8C76-9E84-425C-958D-57243E72E246}" dt="2022-09-30T07:27:19.787" v="941" actId="1076"/>
        <pc:sldMkLst>
          <pc:docMk/>
          <pc:sldMk cId="1657546060" sldId="266"/>
        </pc:sldMkLst>
        <pc:spChg chg="mod">
          <ac:chgData name="Sara Muneeb" userId="29b624b1-a719-43f5-9b52-388cd4043c04" providerId="ADAL" clId="{DB3F8C76-9E84-425C-958D-57243E72E246}" dt="2022-09-30T07:20:44.655" v="933" actId="20577"/>
          <ac:spMkLst>
            <pc:docMk/>
            <pc:sldMk cId="1657546060" sldId="266"/>
            <ac:spMk id="2" creationId="{1C0024DA-3C67-09C7-61AB-B34D7A697E8E}"/>
          </ac:spMkLst>
        </pc:spChg>
        <pc:spChg chg="del">
          <ac:chgData name="Sara Muneeb" userId="29b624b1-a719-43f5-9b52-388cd4043c04" providerId="ADAL" clId="{DB3F8C76-9E84-425C-958D-57243E72E246}" dt="2022-09-30T07:18:23.318" v="921" actId="931"/>
          <ac:spMkLst>
            <pc:docMk/>
            <pc:sldMk cId="1657546060" sldId="266"/>
            <ac:spMk id="3" creationId="{837DC85E-FA94-BA5D-BEBE-60E33E720277}"/>
          </ac:spMkLst>
        </pc:spChg>
        <pc:picChg chg="add mod modCrop">
          <ac:chgData name="Sara Muneeb" userId="29b624b1-a719-43f5-9b52-388cd4043c04" providerId="ADAL" clId="{DB3F8C76-9E84-425C-958D-57243E72E246}" dt="2022-09-30T07:27:19.787" v="941" actId="1076"/>
          <ac:picMkLst>
            <pc:docMk/>
            <pc:sldMk cId="1657546060" sldId="266"/>
            <ac:picMk id="5" creationId="{9B03CEC9-3355-B4E5-6E3D-E9926D4EE756}"/>
          </ac:picMkLst>
        </pc:picChg>
      </pc:sldChg>
      <pc:sldChg chg="addSp delSp modSp new del mod ord">
        <pc:chgData name="Sara Muneeb" userId="29b624b1-a719-43f5-9b52-388cd4043c04" providerId="ADAL" clId="{DB3F8C76-9E84-425C-958D-57243E72E246}" dt="2022-09-30T07:49:01.927" v="1134" actId="47"/>
        <pc:sldMkLst>
          <pc:docMk/>
          <pc:sldMk cId="2755250312" sldId="267"/>
        </pc:sldMkLst>
        <pc:spChg chg="mod">
          <ac:chgData name="Sara Muneeb" userId="29b624b1-a719-43f5-9b52-388cd4043c04" providerId="ADAL" clId="{DB3F8C76-9E84-425C-958D-57243E72E246}" dt="2022-09-30T07:27:27.140" v="949" actId="20577"/>
          <ac:spMkLst>
            <pc:docMk/>
            <pc:sldMk cId="2755250312" sldId="267"/>
            <ac:spMk id="2" creationId="{2BEFEEFF-7CE8-9BDD-D812-20CA068540BB}"/>
          </ac:spMkLst>
        </pc:spChg>
        <pc:spChg chg="del">
          <ac:chgData name="Sara Muneeb" userId="29b624b1-a719-43f5-9b52-388cd4043c04" providerId="ADAL" clId="{DB3F8C76-9E84-425C-958D-57243E72E246}" dt="2022-09-30T07:27:38.395" v="950" actId="931"/>
          <ac:spMkLst>
            <pc:docMk/>
            <pc:sldMk cId="2755250312" sldId="267"/>
            <ac:spMk id="3" creationId="{473FF9DE-E171-F85F-1461-6413043EDB1A}"/>
          </ac:spMkLst>
        </pc:spChg>
        <pc:spChg chg="add del mod">
          <ac:chgData name="Sara Muneeb" userId="29b624b1-a719-43f5-9b52-388cd4043c04" providerId="ADAL" clId="{DB3F8C76-9E84-425C-958D-57243E72E246}" dt="2022-09-30T07:28:10.696" v="954" actId="931"/>
          <ac:spMkLst>
            <pc:docMk/>
            <pc:sldMk cId="2755250312" sldId="267"/>
            <ac:spMk id="7" creationId="{788ACAD7-EE8A-B71F-9648-D50711D23EEC}"/>
          </ac:spMkLst>
        </pc:spChg>
        <pc:spChg chg="add del mod">
          <ac:chgData name="Sara Muneeb" userId="29b624b1-a719-43f5-9b52-388cd4043c04" providerId="ADAL" clId="{DB3F8C76-9E84-425C-958D-57243E72E246}" dt="2022-09-30T07:28:18.034" v="956" actId="931"/>
          <ac:spMkLst>
            <pc:docMk/>
            <pc:sldMk cId="2755250312" sldId="267"/>
            <ac:spMk id="11" creationId="{4BFBFAD5-B24A-3125-0E64-1EF727421041}"/>
          </ac:spMkLst>
        </pc:spChg>
        <pc:picChg chg="add del mod">
          <ac:chgData name="Sara Muneeb" userId="29b624b1-a719-43f5-9b52-388cd4043c04" providerId="ADAL" clId="{DB3F8C76-9E84-425C-958D-57243E72E246}" dt="2022-09-30T07:28:00.535" v="953" actId="478"/>
          <ac:picMkLst>
            <pc:docMk/>
            <pc:sldMk cId="2755250312" sldId="267"/>
            <ac:picMk id="5" creationId="{81E7BB62-0A7E-B4DC-9427-974E9A174361}"/>
          </ac:picMkLst>
        </pc:picChg>
        <pc:picChg chg="add del mod">
          <ac:chgData name="Sara Muneeb" userId="29b624b1-a719-43f5-9b52-388cd4043c04" providerId="ADAL" clId="{DB3F8C76-9E84-425C-958D-57243E72E246}" dt="2022-09-30T07:28:12.224" v="955" actId="478"/>
          <ac:picMkLst>
            <pc:docMk/>
            <pc:sldMk cId="2755250312" sldId="267"/>
            <ac:picMk id="9" creationId="{1E037131-DC60-07ED-A02B-FA895CD42922}"/>
          </ac:picMkLst>
        </pc:picChg>
        <pc:picChg chg="add mod">
          <ac:chgData name="Sara Muneeb" userId="29b624b1-a719-43f5-9b52-388cd4043c04" providerId="ADAL" clId="{DB3F8C76-9E84-425C-958D-57243E72E246}" dt="2022-09-30T07:28:19.260" v="958" actId="962"/>
          <ac:picMkLst>
            <pc:docMk/>
            <pc:sldMk cId="2755250312" sldId="267"/>
            <ac:picMk id="13" creationId="{D0168AE9-BDA6-63F5-DA71-FE8943A74528}"/>
          </ac:picMkLst>
        </pc:picChg>
      </pc:sldChg>
      <pc:sldChg chg="add">
        <pc:chgData name="Sara Muneeb" userId="29b624b1-a719-43f5-9b52-388cd4043c04" providerId="ADAL" clId="{DB3F8C76-9E84-425C-958D-57243E72E246}" dt="2022-10-03T08:41:05.849" v="2745"/>
        <pc:sldMkLst>
          <pc:docMk/>
          <pc:sldMk cId="3390644009" sldId="267"/>
        </pc:sldMkLst>
      </pc:sldChg>
      <pc:sldChg chg="add del">
        <pc:chgData name="Sara Muneeb" userId="29b624b1-a719-43f5-9b52-388cd4043c04" providerId="ADAL" clId="{DB3F8C76-9E84-425C-958D-57243E72E246}" dt="2022-09-30T09:37:38.309" v="1748" actId="47"/>
        <pc:sldMkLst>
          <pc:docMk/>
          <pc:sldMk cId="4026094092" sldId="267"/>
        </pc:sldMkLst>
      </pc:sldChg>
      <pc:sldChg chg="addSp delSp modSp new mod">
        <pc:chgData name="Sara Muneeb" userId="29b624b1-a719-43f5-9b52-388cd4043c04" providerId="ADAL" clId="{DB3F8C76-9E84-425C-958D-57243E72E246}" dt="2022-09-30T07:29:12.984" v="980" actId="1076"/>
        <pc:sldMkLst>
          <pc:docMk/>
          <pc:sldMk cId="3167281788" sldId="268"/>
        </pc:sldMkLst>
        <pc:spChg chg="mod">
          <ac:chgData name="Sara Muneeb" userId="29b624b1-a719-43f5-9b52-388cd4043c04" providerId="ADAL" clId="{DB3F8C76-9E84-425C-958D-57243E72E246}" dt="2022-09-30T07:28:34.698" v="970" actId="20577"/>
          <ac:spMkLst>
            <pc:docMk/>
            <pc:sldMk cId="3167281788" sldId="268"/>
            <ac:spMk id="2" creationId="{DAC72BB2-A330-4380-0646-7B10DA2ABE61}"/>
          </ac:spMkLst>
        </pc:spChg>
        <pc:spChg chg="del">
          <ac:chgData name="Sara Muneeb" userId="29b624b1-a719-43f5-9b52-388cd4043c04" providerId="ADAL" clId="{DB3F8C76-9E84-425C-958D-57243E72E246}" dt="2022-09-30T07:28:45.705" v="971" actId="931"/>
          <ac:spMkLst>
            <pc:docMk/>
            <pc:sldMk cId="3167281788" sldId="268"/>
            <ac:spMk id="3" creationId="{6827322B-01D6-BD1D-1578-3D78D68C6E52}"/>
          </ac:spMkLst>
        </pc:spChg>
        <pc:picChg chg="add mod">
          <ac:chgData name="Sara Muneeb" userId="29b624b1-a719-43f5-9b52-388cd4043c04" providerId="ADAL" clId="{DB3F8C76-9E84-425C-958D-57243E72E246}" dt="2022-09-30T07:29:12.984" v="980" actId="1076"/>
          <ac:picMkLst>
            <pc:docMk/>
            <pc:sldMk cId="3167281788" sldId="268"/>
            <ac:picMk id="5" creationId="{8860F711-5D42-18EB-E55D-7389521AE9AE}"/>
          </ac:picMkLst>
        </pc:picChg>
        <pc:picChg chg="add mod">
          <ac:chgData name="Sara Muneeb" userId="29b624b1-a719-43f5-9b52-388cd4043c04" providerId="ADAL" clId="{DB3F8C76-9E84-425C-958D-57243E72E246}" dt="2022-09-30T07:29:10.395" v="979" actId="1076"/>
          <ac:picMkLst>
            <pc:docMk/>
            <pc:sldMk cId="3167281788" sldId="268"/>
            <ac:picMk id="7" creationId="{94309AF5-EA75-FA8A-B264-641632B8EAC9}"/>
          </ac:picMkLst>
        </pc:picChg>
      </pc:sldChg>
      <pc:sldChg chg="addSp delSp modSp new mod">
        <pc:chgData name="Sara Muneeb" userId="29b624b1-a719-43f5-9b52-388cd4043c04" providerId="ADAL" clId="{DB3F8C76-9E84-425C-958D-57243E72E246}" dt="2022-09-30T07:30:50.593" v="1011" actId="1076"/>
        <pc:sldMkLst>
          <pc:docMk/>
          <pc:sldMk cId="3448848701" sldId="269"/>
        </pc:sldMkLst>
        <pc:spChg chg="mod">
          <ac:chgData name="Sara Muneeb" userId="29b624b1-a719-43f5-9b52-388cd4043c04" providerId="ADAL" clId="{DB3F8C76-9E84-425C-958D-57243E72E246}" dt="2022-09-30T07:29:24.133" v="988" actId="20577"/>
          <ac:spMkLst>
            <pc:docMk/>
            <pc:sldMk cId="3448848701" sldId="269"/>
            <ac:spMk id="2" creationId="{DC9928DB-761C-C86A-6F55-2519438579FE}"/>
          </ac:spMkLst>
        </pc:spChg>
        <pc:spChg chg="del">
          <ac:chgData name="Sara Muneeb" userId="29b624b1-a719-43f5-9b52-388cd4043c04" providerId="ADAL" clId="{DB3F8C76-9E84-425C-958D-57243E72E246}" dt="2022-09-30T07:29:30.810" v="989" actId="931"/>
          <ac:spMkLst>
            <pc:docMk/>
            <pc:sldMk cId="3448848701" sldId="269"/>
            <ac:spMk id="3" creationId="{59165B4E-ABEB-3818-BD71-1BF1C9D3142D}"/>
          </ac:spMkLst>
        </pc:spChg>
        <pc:picChg chg="add mod modCrop">
          <ac:chgData name="Sara Muneeb" userId="29b624b1-a719-43f5-9b52-388cd4043c04" providerId="ADAL" clId="{DB3F8C76-9E84-425C-958D-57243E72E246}" dt="2022-09-30T07:30:50.593" v="1011" actId="1076"/>
          <ac:picMkLst>
            <pc:docMk/>
            <pc:sldMk cId="3448848701" sldId="269"/>
            <ac:picMk id="5" creationId="{5C22C30A-66AD-DAA1-0F07-764797943574}"/>
          </ac:picMkLst>
        </pc:picChg>
        <pc:picChg chg="add mod">
          <ac:chgData name="Sara Muneeb" userId="29b624b1-a719-43f5-9b52-388cd4043c04" providerId="ADAL" clId="{DB3F8C76-9E84-425C-958D-57243E72E246}" dt="2022-09-30T07:30:46.636" v="1010" actId="1076"/>
          <ac:picMkLst>
            <pc:docMk/>
            <pc:sldMk cId="3448848701" sldId="269"/>
            <ac:picMk id="6" creationId="{07B26EC4-FA25-BC71-3666-D2DEA2A89C24}"/>
          </ac:picMkLst>
        </pc:picChg>
      </pc:sldChg>
      <pc:sldChg chg="addSp delSp modSp new mod">
        <pc:chgData name="Sara Muneeb" userId="29b624b1-a719-43f5-9b52-388cd4043c04" providerId="ADAL" clId="{DB3F8C76-9E84-425C-958D-57243E72E246}" dt="2022-09-30T07:52:04.719" v="1167" actId="1076"/>
        <pc:sldMkLst>
          <pc:docMk/>
          <pc:sldMk cId="4245632414" sldId="270"/>
        </pc:sldMkLst>
        <pc:spChg chg="mod">
          <ac:chgData name="Sara Muneeb" userId="29b624b1-a719-43f5-9b52-388cd4043c04" providerId="ADAL" clId="{DB3F8C76-9E84-425C-958D-57243E72E246}" dt="2022-09-30T07:35:13.664" v="1022" actId="20577"/>
          <ac:spMkLst>
            <pc:docMk/>
            <pc:sldMk cId="4245632414" sldId="270"/>
            <ac:spMk id="2" creationId="{39BFB678-AAED-8080-783D-D871E3AAD5C8}"/>
          </ac:spMkLst>
        </pc:spChg>
        <pc:spChg chg="del">
          <ac:chgData name="Sara Muneeb" userId="29b624b1-a719-43f5-9b52-388cd4043c04" providerId="ADAL" clId="{DB3F8C76-9E84-425C-958D-57243E72E246}" dt="2022-09-30T07:30:08.323" v="995" actId="931"/>
          <ac:spMkLst>
            <pc:docMk/>
            <pc:sldMk cId="4245632414" sldId="270"/>
            <ac:spMk id="3" creationId="{EAE398E3-3FF9-EC30-0F19-D415569EF8D7}"/>
          </ac:spMkLst>
        </pc:spChg>
        <pc:spChg chg="add del mod">
          <ac:chgData name="Sara Muneeb" userId="29b624b1-a719-43f5-9b52-388cd4043c04" providerId="ADAL" clId="{DB3F8C76-9E84-425C-958D-57243E72E246}" dt="2022-09-30T07:31:08.510" v="1012" actId="931"/>
          <ac:spMkLst>
            <pc:docMk/>
            <pc:sldMk cId="4245632414" sldId="270"/>
            <ac:spMk id="7" creationId="{AED58527-A207-23F7-BE9D-C04219061144}"/>
          </ac:spMkLst>
        </pc:spChg>
        <pc:spChg chg="add mod">
          <ac:chgData name="Sara Muneeb" userId="29b624b1-a719-43f5-9b52-388cd4043c04" providerId="ADAL" clId="{DB3F8C76-9E84-425C-958D-57243E72E246}" dt="2022-09-30T07:52:04.719" v="1167" actId="1076"/>
          <ac:spMkLst>
            <pc:docMk/>
            <pc:sldMk cId="4245632414" sldId="270"/>
            <ac:spMk id="12" creationId="{E9CBC40E-595C-A5B8-809E-C916C99655A8}"/>
          </ac:spMkLst>
        </pc:spChg>
        <pc:spChg chg="add mod">
          <ac:chgData name="Sara Muneeb" userId="29b624b1-a719-43f5-9b52-388cd4043c04" providerId="ADAL" clId="{DB3F8C76-9E84-425C-958D-57243E72E246}" dt="2022-09-30T07:52:00.303" v="1166" actId="1076"/>
          <ac:spMkLst>
            <pc:docMk/>
            <pc:sldMk cId="4245632414" sldId="270"/>
            <ac:spMk id="13" creationId="{1D11ACA7-D9BD-0217-1C80-8E73E2BEDC20}"/>
          </ac:spMkLst>
        </pc:spChg>
        <pc:picChg chg="add del mod">
          <ac:chgData name="Sara Muneeb" userId="29b624b1-a719-43f5-9b52-388cd4043c04" providerId="ADAL" clId="{DB3F8C76-9E84-425C-958D-57243E72E246}" dt="2022-09-30T07:30:21.841" v="1001" actId="21"/>
          <ac:picMkLst>
            <pc:docMk/>
            <pc:sldMk cId="4245632414" sldId="270"/>
            <ac:picMk id="5" creationId="{D78B7DB6-BCE8-3B20-07A4-57D1693A7437}"/>
          </ac:picMkLst>
        </pc:picChg>
        <pc:picChg chg="add mod modCrop">
          <ac:chgData name="Sara Muneeb" userId="29b624b1-a719-43f5-9b52-388cd4043c04" providerId="ADAL" clId="{DB3F8C76-9E84-425C-958D-57243E72E246}" dt="2022-09-30T07:51:25.843" v="1143" actId="732"/>
          <ac:picMkLst>
            <pc:docMk/>
            <pc:sldMk cId="4245632414" sldId="270"/>
            <ac:picMk id="9" creationId="{1C327852-3661-F7BD-42A5-249DFC68948E}"/>
          </ac:picMkLst>
        </pc:picChg>
        <pc:picChg chg="add mod">
          <ac:chgData name="Sara Muneeb" userId="29b624b1-a719-43f5-9b52-388cd4043c04" providerId="ADAL" clId="{DB3F8C76-9E84-425C-958D-57243E72E246}" dt="2022-09-30T07:51:12.865" v="1141" actId="1076"/>
          <ac:picMkLst>
            <pc:docMk/>
            <pc:sldMk cId="4245632414" sldId="270"/>
            <ac:picMk id="11" creationId="{118B4784-1423-ECA2-F25B-0883652E7962}"/>
          </ac:picMkLst>
        </pc:picChg>
      </pc:sldChg>
      <pc:sldChg chg="addSp delSp modSp new mod modAnim">
        <pc:chgData name="Sara Muneeb" userId="29b624b1-a719-43f5-9b52-388cd4043c04" providerId="ADAL" clId="{DB3F8C76-9E84-425C-958D-57243E72E246}" dt="2022-09-30T07:45:06.046" v="1082"/>
        <pc:sldMkLst>
          <pc:docMk/>
          <pc:sldMk cId="4006803244" sldId="271"/>
        </pc:sldMkLst>
        <pc:spChg chg="mod">
          <ac:chgData name="Sara Muneeb" userId="29b624b1-a719-43f5-9b52-388cd4043c04" providerId="ADAL" clId="{DB3F8C76-9E84-425C-958D-57243E72E246}" dt="2022-09-30T07:43:40.653" v="1069" actId="20577"/>
          <ac:spMkLst>
            <pc:docMk/>
            <pc:sldMk cId="4006803244" sldId="271"/>
            <ac:spMk id="2" creationId="{9EB6A928-53BE-3E47-7722-9CAA1C5272DC}"/>
          </ac:spMkLst>
        </pc:spChg>
        <pc:spChg chg="del">
          <ac:chgData name="Sara Muneeb" userId="29b624b1-a719-43f5-9b52-388cd4043c04" providerId="ADAL" clId="{DB3F8C76-9E84-425C-958D-57243E72E246}" dt="2022-09-30T07:35:45.192" v="1024" actId="931"/>
          <ac:spMkLst>
            <pc:docMk/>
            <pc:sldMk cId="4006803244" sldId="271"/>
            <ac:spMk id="3" creationId="{6F21A77E-24ED-9AB4-8E9C-AADBFACF7579}"/>
          </ac:spMkLst>
        </pc:spChg>
        <pc:spChg chg="add del mod">
          <ac:chgData name="Sara Muneeb" userId="29b624b1-a719-43f5-9b52-388cd4043c04" providerId="ADAL" clId="{DB3F8C76-9E84-425C-958D-57243E72E246}" dt="2022-09-30T07:43:57.346" v="1071" actId="931"/>
          <ac:spMkLst>
            <pc:docMk/>
            <pc:sldMk cId="4006803244" sldId="271"/>
            <ac:spMk id="7" creationId="{A6DDAF87-E745-36B8-C36B-19C3694A682A}"/>
          </ac:spMkLst>
        </pc:spChg>
        <pc:spChg chg="add del mod">
          <ac:chgData name="Sara Muneeb" userId="29b624b1-a719-43f5-9b52-388cd4043c04" providerId="ADAL" clId="{DB3F8C76-9E84-425C-958D-57243E72E246}" dt="2022-09-30T07:44:10.680" v="1073" actId="931"/>
          <ac:spMkLst>
            <pc:docMk/>
            <pc:sldMk cId="4006803244" sldId="271"/>
            <ac:spMk id="11" creationId="{2A293B4C-C976-2A0D-6980-98E59C180DE1}"/>
          </ac:spMkLst>
        </pc:spChg>
        <pc:spChg chg="add mod">
          <ac:chgData name="Sara Muneeb" userId="29b624b1-a719-43f5-9b52-388cd4043c04" providerId="ADAL" clId="{DB3F8C76-9E84-425C-958D-57243E72E246}" dt="2022-09-30T07:44:47.067" v="1078" actId="208"/>
          <ac:spMkLst>
            <pc:docMk/>
            <pc:sldMk cId="4006803244" sldId="271"/>
            <ac:spMk id="14" creationId="{EE253486-8B85-A872-1C9F-A7B6C6E8F906}"/>
          </ac:spMkLst>
        </pc:spChg>
        <pc:picChg chg="add del mod modCrop">
          <ac:chgData name="Sara Muneeb" userId="29b624b1-a719-43f5-9b52-388cd4043c04" providerId="ADAL" clId="{DB3F8C76-9E84-425C-958D-57243E72E246}" dt="2022-09-30T07:43:36.746" v="1062" actId="478"/>
          <ac:picMkLst>
            <pc:docMk/>
            <pc:sldMk cId="4006803244" sldId="271"/>
            <ac:picMk id="5" creationId="{6D4DBFA4-4112-B1EA-D791-0E1D4E12CD10}"/>
          </ac:picMkLst>
        </pc:picChg>
        <pc:picChg chg="add del mod">
          <ac:chgData name="Sara Muneeb" userId="29b624b1-a719-43f5-9b52-388cd4043c04" providerId="ADAL" clId="{DB3F8C76-9E84-425C-958D-57243E72E246}" dt="2022-09-30T07:43:59.356" v="1072" actId="478"/>
          <ac:picMkLst>
            <pc:docMk/>
            <pc:sldMk cId="4006803244" sldId="271"/>
            <ac:picMk id="9" creationId="{A8174382-4BE4-9293-5825-20C41FE56DA7}"/>
          </ac:picMkLst>
        </pc:picChg>
        <pc:picChg chg="add mod">
          <ac:chgData name="Sara Muneeb" userId="29b624b1-a719-43f5-9b52-388cd4043c04" providerId="ADAL" clId="{DB3F8C76-9E84-425C-958D-57243E72E246}" dt="2022-09-30T07:45:02.381" v="1081" actId="1076"/>
          <ac:picMkLst>
            <pc:docMk/>
            <pc:sldMk cId="4006803244" sldId="271"/>
            <ac:picMk id="13" creationId="{595199DE-C673-B0A5-103B-FE9E7AAE3F9C}"/>
          </ac:picMkLst>
        </pc:picChg>
      </pc:sldChg>
      <pc:sldChg chg="addSp delSp modSp new mod modAnim">
        <pc:chgData name="Sara Muneeb" userId="29b624b1-a719-43f5-9b52-388cd4043c04" providerId="ADAL" clId="{DB3F8C76-9E84-425C-958D-57243E72E246}" dt="2022-09-30T07:47:21.780" v="1111"/>
        <pc:sldMkLst>
          <pc:docMk/>
          <pc:sldMk cId="1424118343" sldId="272"/>
        </pc:sldMkLst>
        <pc:spChg chg="mod">
          <ac:chgData name="Sara Muneeb" userId="29b624b1-a719-43f5-9b52-388cd4043c04" providerId="ADAL" clId="{DB3F8C76-9E84-425C-958D-57243E72E246}" dt="2022-09-30T07:45:19.373" v="1090" actId="20577"/>
          <ac:spMkLst>
            <pc:docMk/>
            <pc:sldMk cId="1424118343" sldId="272"/>
            <ac:spMk id="2" creationId="{11F82EBB-97B5-5317-D7D9-C3FF74AB159C}"/>
          </ac:spMkLst>
        </pc:spChg>
        <pc:spChg chg="del">
          <ac:chgData name="Sara Muneeb" userId="29b624b1-a719-43f5-9b52-388cd4043c04" providerId="ADAL" clId="{DB3F8C76-9E84-425C-958D-57243E72E246}" dt="2022-09-30T07:45:30.730" v="1091" actId="931"/>
          <ac:spMkLst>
            <pc:docMk/>
            <pc:sldMk cId="1424118343" sldId="272"/>
            <ac:spMk id="3" creationId="{DE600EFF-B9A6-C300-5101-EFAFF588EF67}"/>
          </ac:spMkLst>
        </pc:spChg>
        <pc:spChg chg="add mod">
          <ac:chgData name="Sara Muneeb" userId="29b624b1-a719-43f5-9b52-388cd4043c04" providerId="ADAL" clId="{DB3F8C76-9E84-425C-958D-57243E72E246}" dt="2022-09-30T07:47:01.264" v="1110" actId="1076"/>
          <ac:spMkLst>
            <pc:docMk/>
            <pc:sldMk cId="1424118343" sldId="272"/>
            <ac:spMk id="8" creationId="{22C7AC43-CE20-D134-3DF6-2B066D95DF0F}"/>
          </ac:spMkLst>
        </pc:spChg>
        <pc:picChg chg="add mod">
          <ac:chgData name="Sara Muneeb" userId="29b624b1-a719-43f5-9b52-388cd4043c04" providerId="ADAL" clId="{DB3F8C76-9E84-425C-958D-57243E72E246}" dt="2022-09-30T07:45:41.382" v="1094" actId="1076"/>
          <ac:picMkLst>
            <pc:docMk/>
            <pc:sldMk cId="1424118343" sldId="272"/>
            <ac:picMk id="5" creationId="{1D0A59BC-9F9A-387E-EE04-B7DDFEAB1290}"/>
          </ac:picMkLst>
        </pc:picChg>
        <pc:picChg chg="add mod">
          <ac:chgData name="Sara Muneeb" userId="29b624b1-a719-43f5-9b52-388cd4043c04" providerId="ADAL" clId="{DB3F8C76-9E84-425C-958D-57243E72E246}" dt="2022-09-30T07:46:53.889" v="1109" actId="1076"/>
          <ac:picMkLst>
            <pc:docMk/>
            <pc:sldMk cId="1424118343" sldId="272"/>
            <ac:picMk id="7" creationId="{D04346AB-343F-9E84-8293-706D714C95AA}"/>
          </ac:picMkLst>
        </pc:picChg>
      </pc:sldChg>
      <pc:sldChg chg="addSp delSp modSp new mod">
        <pc:chgData name="Sara Muneeb" userId="29b624b1-a719-43f5-9b52-388cd4043c04" providerId="ADAL" clId="{DB3F8C76-9E84-425C-958D-57243E72E246}" dt="2022-09-30T07:48:27.698" v="1122" actId="962"/>
        <pc:sldMkLst>
          <pc:docMk/>
          <pc:sldMk cId="999133735" sldId="273"/>
        </pc:sldMkLst>
        <pc:spChg chg="mod">
          <ac:chgData name="Sara Muneeb" userId="29b624b1-a719-43f5-9b52-388cd4043c04" providerId="ADAL" clId="{DB3F8C76-9E84-425C-958D-57243E72E246}" dt="2022-09-30T07:47:36.640" v="1118" actId="20577"/>
          <ac:spMkLst>
            <pc:docMk/>
            <pc:sldMk cId="999133735" sldId="273"/>
            <ac:spMk id="2" creationId="{3B1A46A0-76D4-1FAB-6D57-CEDDBAB9EFE5}"/>
          </ac:spMkLst>
        </pc:spChg>
        <pc:spChg chg="del">
          <ac:chgData name="Sara Muneeb" userId="29b624b1-a719-43f5-9b52-388cd4043c04" providerId="ADAL" clId="{DB3F8C76-9E84-425C-958D-57243E72E246}" dt="2022-09-30T07:48:21.221" v="1119" actId="931"/>
          <ac:spMkLst>
            <pc:docMk/>
            <pc:sldMk cId="999133735" sldId="273"/>
            <ac:spMk id="3" creationId="{40C80F07-923F-DAC0-E66A-4E761C1EFA9F}"/>
          </ac:spMkLst>
        </pc:spChg>
        <pc:picChg chg="add mod">
          <ac:chgData name="Sara Muneeb" userId="29b624b1-a719-43f5-9b52-388cd4043c04" providerId="ADAL" clId="{DB3F8C76-9E84-425C-958D-57243E72E246}" dt="2022-09-30T07:48:27.698" v="1122" actId="962"/>
          <ac:picMkLst>
            <pc:docMk/>
            <pc:sldMk cId="999133735" sldId="273"/>
            <ac:picMk id="5" creationId="{B6A8878A-4819-E5E1-E073-8D55060623ED}"/>
          </ac:picMkLst>
        </pc:picChg>
      </pc:sldChg>
      <pc:sldChg chg="addSp delSp modSp new mod">
        <pc:chgData name="Sara Muneeb" userId="29b624b1-a719-43f5-9b52-388cd4043c04" providerId="ADAL" clId="{DB3F8C76-9E84-425C-958D-57243E72E246}" dt="2022-09-30T07:48:46.183" v="1133" actId="962"/>
        <pc:sldMkLst>
          <pc:docMk/>
          <pc:sldMk cId="2742577211" sldId="274"/>
        </pc:sldMkLst>
        <pc:spChg chg="mod">
          <ac:chgData name="Sara Muneeb" userId="29b624b1-a719-43f5-9b52-388cd4043c04" providerId="ADAL" clId="{DB3F8C76-9E84-425C-958D-57243E72E246}" dt="2022-09-30T07:48:32.110" v="1130" actId="20577"/>
          <ac:spMkLst>
            <pc:docMk/>
            <pc:sldMk cId="2742577211" sldId="274"/>
            <ac:spMk id="2" creationId="{5B13115B-716B-37C0-785D-0C1C8079C1EA}"/>
          </ac:spMkLst>
        </pc:spChg>
        <pc:spChg chg="del">
          <ac:chgData name="Sara Muneeb" userId="29b624b1-a719-43f5-9b52-388cd4043c04" providerId="ADAL" clId="{DB3F8C76-9E84-425C-958D-57243E72E246}" dt="2022-09-30T07:48:44.983" v="1131" actId="931"/>
          <ac:spMkLst>
            <pc:docMk/>
            <pc:sldMk cId="2742577211" sldId="274"/>
            <ac:spMk id="3" creationId="{A68E1FED-515C-1666-4F62-D2D3D35AD6C7}"/>
          </ac:spMkLst>
        </pc:spChg>
        <pc:picChg chg="add mod">
          <ac:chgData name="Sara Muneeb" userId="29b624b1-a719-43f5-9b52-388cd4043c04" providerId="ADAL" clId="{DB3F8C76-9E84-425C-958D-57243E72E246}" dt="2022-09-30T07:48:46.183" v="1133" actId="962"/>
          <ac:picMkLst>
            <pc:docMk/>
            <pc:sldMk cId="2742577211" sldId="274"/>
            <ac:picMk id="5" creationId="{CCD98EC6-F883-A72F-C242-88AC3512E466}"/>
          </ac:picMkLst>
        </pc:picChg>
      </pc:sldChg>
      <pc:sldChg chg="addSp modSp new mod">
        <pc:chgData name="Sara Muneeb" userId="29b624b1-a719-43f5-9b52-388cd4043c04" providerId="ADAL" clId="{DB3F8C76-9E84-425C-958D-57243E72E246}" dt="2022-09-30T08:35:04.424" v="1259" actId="1076"/>
        <pc:sldMkLst>
          <pc:docMk/>
          <pc:sldMk cId="3394791061" sldId="275"/>
        </pc:sldMkLst>
        <pc:spChg chg="mod">
          <ac:chgData name="Sara Muneeb" userId="29b624b1-a719-43f5-9b52-388cd4043c04" providerId="ADAL" clId="{DB3F8C76-9E84-425C-958D-57243E72E246}" dt="2022-09-30T07:53:29.945" v="1174" actId="20577"/>
          <ac:spMkLst>
            <pc:docMk/>
            <pc:sldMk cId="3394791061" sldId="275"/>
            <ac:spMk id="2" creationId="{F44ABA31-794F-4BD6-8D92-B7D1C1B8A392}"/>
          </ac:spMkLst>
        </pc:spChg>
        <pc:spChg chg="mod">
          <ac:chgData name="Sara Muneeb" userId="29b624b1-a719-43f5-9b52-388cd4043c04" providerId="ADAL" clId="{DB3F8C76-9E84-425C-958D-57243E72E246}" dt="2022-09-30T08:34:57.396" v="1258" actId="207"/>
          <ac:spMkLst>
            <pc:docMk/>
            <pc:sldMk cId="3394791061" sldId="275"/>
            <ac:spMk id="3" creationId="{A778FDB5-F19B-32BF-004F-16E319FF8A7D}"/>
          </ac:spMkLst>
        </pc:spChg>
        <pc:picChg chg="add mod">
          <ac:chgData name="Sara Muneeb" userId="29b624b1-a719-43f5-9b52-388cd4043c04" providerId="ADAL" clId="{DB3F8C76-9E84-425C-958D-57243E72E246}" dt="2022-09-30T08:35:04.424" v="1259" actId="1076"/>
          <ac:picMkLst>
            <pc:docMk/>
            <pc:sldMk cId="3394791061" sldId="275"/>
            <ac:picMk id="3074" creationId="{AC5D098A-E968-A073-061D-C8F0E69180A6}"/>
          </ac:picMkLst>
        </pc:picChg>
      </pc:sldChg>
      <pc:sldChg chg="addSp modSp new mod">
        <pc:chgData name="Sara Muneeb" userId="29b624b1-a719-43f5-9b52-388cd4043c04" providerId="ADAL" clId="{DB3F8C76-9E84-425C-958D-57243E72E246}" dt="2022-09-30T09:29:17.784" v="1648" actId="1076"/>
        <pc:sldMkLst>
          <pc:docMk/>
          <pc:sldMk cId="2278341385" sldId="276"/>
        </pc:sldMkLst>
        <pc:spChg chg="mod">
          <ac:chgData name="Sara Muneeb" userId="29b624b1-a719-43f5-9b52-388cd4043c04" providerId="ADAL" clId="{DB3F8C76-9E84-425C-958D-57243E72E246}" dt="2022-09-30T08:37:24.953" v="1366" actId="27636"/>
          <ac:spMkLst>
            <pc:docMk/>
            <pc:sldMk cId="2278341385" sldId="276"/>
            <ac:spMk id="2" creationId="{53243FD3-1EBC-EF79-D98D-83E32758046E}"/>
          </ac:spMkLst>
        </pc:spChg>
        <pc:spChg chg="mod">
          <ac:chgData name="Sara Muneeb" userId="29b624b1-a719-43f5-9b52-388cd4043c04" providerId="ADAL" clId="{DB3F8C76-9E84-425C-958D-57243E72E246}" dt="2022-09-30T09:29:13.722" v="1647" actId="404"/>
          <ac:spMkLst>
            <pc:docMk/>
            <pc:sldMk cId="2278341385" sldId="276"/>
            <ac:spMk id="3" creationId="{A1F344B6-3358-9FD9-DD5A-21060195BD6A}"/>
          </ac:spMkLst>
        </pc:spChg>
        <pc:picChg chg="add mod">
          <ac:chgData name="Sara Muneeb" userId="29b624b1-a719-43f5-9b52-388cd4043c04" providerId="ADAL" clId="{DB3F8C76-9E84-425C-958D-57243E72E246}" dt="2022-09-30T09:29:17.784" v="1648" actId="1076"/>
          <ac:picMkLst>
            <pc:docMk/>
            <pc:sldMk cId="2278341385" sldId="276"/>
            <ac:picMk id="4098" creationId="{24D75010-A97B-5A1D-215C-07DC08DF8B98}"/>
          </ac:picMkLst>
        </pc:picChg>
      </pc:sldChg>
      <pc:sldChg chg="addSp delSp modSp new mod">
        <pc:chgData name="Sara Muneeb" userId="29b624b1-a719-43f5-9b52-388cd4043c04" providerId="ADAL" clId="{DB3F8C76-9E84-425C-958D-57243E72E246}" dt="2022-09-30T09:32:58.463" v="1663" actId="1076"/>
        <pc:sldMkLst>
          <pc:docMk/>
          <pc:sldMk cId="1238051902" sldId="277"/>
        </pc:sldMkLst>
        <pc:spChg chg="mod">
          <ac:chgData name="Sara Muneeb" userId="29b624b1-a719-43f5-9b52-388cd4043c04" providerId="ADAL" clId="{DB3F8C76-9E84-425C-958D-57243E72E246}" dt="2022-09-30T09:29:58" v="1656" actId="20577"/>
          <ac:spMkLst>
            <pc:docMk/>
            <pc:sldMk cId="1238051902" sldId="277"/>
            <ac:spMk id="2" creationId="{CEC39E0F-20CB-CB55-2ED6-EC37245A60EB}"/>
          </ac:spMkLst>
        </pc:spChg>
        <pc:spChg chg="del mod">
          <ac:chgData name="Sara Muneeb" userId="29b624b1-a719-43f5-9b52-388cd4043c04" providerId="ADAL" clId="{DB3F8C76-9E84-425C-958D-57243E72E246}" dt="2022-09-30T09:30:16.645" v="1658" actId="22"/>
          <ac:spMkLst>
            <pc:docMk/>
            <pc:sldMk cId="1238051902" sldId="277"/>
            <ac:spMk id="3" creationId="{26C0DABC-A2D0-EE9F-C513-7AD872F24FB6}"/>
          </ac:spMkLst>
        </pc:spChg>
        <pc:spChg chg="add del mod">
          <ac:chgData name="Sara Muneeb" userId="29b624b1-a719-43f5-9b52-388cd4043c04" providerId="ADAL" clId="{DB3F8C76-9E84-425C-958D-57243E72E246}" dt="2022-09-30T09:32:53.178" v="1662" actId="478"/>
          <ac:spMkLst>
            <pc:docMk/>
            <pc:sldMk cId="1238051902" sldId="277"/>
            <ac:spMk id="9" creationId="{1A250871-A4CF-46DA-3F3C-3CA171C432DE}"/>
          </ac:spMkLst>
        </pc:spChg>
        <pc:picChg chg="add del mod ord">
          <ac:chgData name="Sara Muneeb" userId="29b624b1-a719-43f5-9b52-388cd4043c04" providerId="ADAL" clId="{DB3F8C76-9E84-425C-958D-57243E72E246}" dt="2022-09-30T09:32:44.786" v="1661" actId="478"/>
          <ac:picMkLst>
            <pc:docMk/>
            <pc:sldMk cId="1238051902" sldId="277"/>
            <ac:picMk id="5" creationId="{0332B971-3DD9-384F-39B9-F4BB1EC93D03}"/>
          </ac:picMkLst>
        </pc:picChg>
        <pc:picChg chg="add mod">
          <ac:chgData name="Sara Muneeb" userId="29b624b1-a719-43f5-9b52-388cd4043c04" providerId="ADAL" clId="{DB3F8C76-9E84-425C-958D-57243E72E246}" dt="2022-09-30T09:32:58.463" v="1663" actId="1076"/>
          <ac:picMkLst>
            <pc:docMk/>
            <pc:sldMk cId="1238051902" sldId="277"/>
            <ac:picMk id="7" creationId="{EB768C8D-0F7A-BE74-050D-242454231168}"/>
          </ac:picMkLst>
        </pc:picChg>
      </pc:sldChg>
      <pc:sldChg chg="addSp delSp modSp new mod">
        <pc:chgData name="Sara Muneeb" userId="29b624b1-a719-43f5-9b52-388cd4043c04" providerId="ADAL" clId="{DB3F8C76-9E84-425C-958D-57243E72E246}" dt="2022-09-30T09:35:37.845" v="1687" actId="1076"/>
        <pc:sldMkLst>
          <pc:docMk/>
          <pc:sldMk cId="1237888567" sldId="278"/>
        </pc:sldMkLst>
        <pc:spChg chg="mod">
          <ac:chgData name="Sara Muneeb" userId="29b624b1-a719-43f5-9b52-388cd4043c04" providerId="ADAL" clId="{DB3F8C76-9E84-425C-958D-57243E72E246}" dt="2022-09-30T09:34:59.194" v="1671" actId="20577"/>
          <ac:spMkLst>
            <pc:docMk/>
            <pc:sldMk cId="1237888567" sldId="278"/>
            <ac:spMk id="2" creationId="{BC73BCD1-F9C1-E666-21CE-8BCCB8375639}"/>
          </ac:spMkLst>
        </pc:spChg>
        <pc:spChg chg="del">
          <ac:chgData name="Sara Muneeb" userId="29b624b1-a719-43f5-9b52-388cd4043c04" providerId="ADAL" clId="{DB3F8C76-9E84-425C-958D-57243E72E246}" dt="2022-09-30T09:35:08.534" v="1672" actId="931"/>
          <ac:spMkLst>
            <pc:docMk/>
            <pc:sldMk cId="1237888567" sldId="278"/>
            <ac:spMk id="3" creationId="{C12A84B6-068C-99EF-2C74-E2ABEAE1FAE9}"/>
          </ac:spMkLst>
        </pc:spChg>
        <pc:picChg chg="add mod">
          <ac:chgData name="Sara Muneeb" userId="29b624b1-a719-43f5-9b52-388cd4043c04" providerId="ADAL" clId="{DB3F8C76-9E84-425C-958D-57243E72E246}" dt="2022-09-30T09:35:37.845" v="1687" actId="1076"/>
          <ac:picMkLst>
            <pc:docMk/>
            <pc:sldMk cId="1237888567" sldId="278"/>
            <ac:picMk id="5" creationId="{7CD2090F-A4DF-7FED-6A50-FA104D16022B}"/>
          </ac:picMkLst>
        </pc:picChg>
        <pc:picChg chg="add mod">
          <ac:chgData name="Sara Muneeb" userId="29b624b1-a719-43f5-9b52-388cd4043c04" providerId="ADAL" clId="{DB3F8C76-9E84-425C-958D-57243E72E246}" dt="2022-09-30T09:35:34.744" v="1686" actId="1076"/>
          <ac:picMkLst>
            <pc:docMk/>
            <pc:sldMk cId="1237888567" sldId="278"/>
            <ac:picMk id="7" creationId="{32DDC936-90F8-3629-706F-43DAEA768688}"/>
          </ac:picMkLst>
        </pc:picChg>
      </pc:sldChg>
      <pc:sldChg chg="addSp delSp modSp new del mod">
        <pc:chgData name="Sara Muneeb" userId="29b624b1-a719-43f5-9b52-388cd4043c04" providerId="ADAL" clId="{DB3F8C76-9E84-425C-958D-57243E72E246}" dt="2022-09-30T09:37:00.477" v="1721" actId="47"/>
        <pc:sldMkLst>
          <pc:docMk/>
          <pc:sldMk cId="24293221" sldId="279"/>
        </pc:sldMkLst>
        <pc:spChg chg="mod">
          <ac:chgData name="Sara Muneeb" userId="29b624b1-a719-43f5-9b52-388cd4043c04" providerId="ADAL" clId="{DB3F8C76-9E84-425C-958D-57243E72E246}" dt="2022-09-30T09:35:57.088" v="1717" actId="20577"/>
          <ac:spMkLst>
            <pc:docMk/>
            <pc:sldMk cId="24293221" sldId="279"/>
            <ac:spMk id="2" creationId="{588ED398-42EE-233A-28EC-487A56D66029}"/>
          </ac:spMkLst>
        </pc:spChg>
        <pc:picChg chg="add del">
          <ac:chgData name="Sara Muneeb" userId="29b624b1-a719-43f5-9b52-388cd4043c04" providerId="ADAL" clId="{DB3F8C76-9E84-425C-958D-57243E72E246}" dt="2022-09-30T09:36:48.603" v="1719" actId="22"/>
          <ac:picMkLst>
            <pc:docMk/>
            <pc:sldMk cId="24293221" sldId="279"/>
            <ac:picMk id="5" creationId="{00BAAE01-767D-4091-6F4E-6EC0CE92A487}"/>
          </ac:picMkLst>
        </pc:picChg>
      </pc:sldChg>
      <pc:sldChg chg="addSp delSp modSp add mod ord">
        <pc:chgData name="Sara Muneeb" userId="29b624b1-a719-43f5-9b52-388cd4043c04" providerId="ADAL" clId="{DB3F8C76-9E84-425C-958D-57243E72E246}" dt="2022-09-30T10:35:34.372" v="1771" actId="207"/>
        <pc:sldMkLst>
          <pc:docMk/>
          <pc:sldMk cId="3087496290" sldId="280"/>
        </pc:sldMkLst>
        <pc:spChg chg="mod">
          <ac:chgData name="Sara Muneeb" userId="29b624b1-a719-43f5-9b52-388cd4043c04" providerId="ADAL" clId="{DB3F8C76-9E84-425C-958D-57243E72E246}" dt="2022-09-30T09:37:18.968" v="1745" actId="21"/>
          <ac:spMkLst>
            <pc:docMk/>
            <pc:sldMk cId="3087496290" sldId="280"/>
            <ac:spMk id="2" creationId="{00000000-0000-0000-0000-000000000000}"/>
          </ac:spMkLst>
        </pc:spChg>
        <pc:spChg chg="add del mod">
          <ac:chgData name="Sara Muneeb" userId="29b624b1-a719-43f5-9b52-388cd4043c04" providerId="ADAL" clId="{DB3F8C76-9E84-425C-958D-57243E72E246}" dt="2022-09-30T09:38:32.952" v="1752" actId="478"/>
          <ac:spMkLst>
            <pc:docMk/>
            <pc:sldMk cId="3087496290" sldId="280"/>
            <ac:spMk id="3" creationId="{71373625-5279-19D1-8D79-2976E9CEBC08}"/>
          </ac:spMkLst>
        </pc:spChg>
        <pc:spChg chg="add mod">
          <ac:chgData name="Sara Muneeb" userId="29b624b1-a719-43f5-9b52-388cd4043c04" providerId="ADAL" clId="{DB3F8C76-9E84-425C-958D-57243E72E246}" dt="2022-09-30T10:35:34.372" v="1771" actId="207"/>
          <ac:spMkLst>
            <pc:docMk/>
            <pc:sldMk cId="3087496290" sldId="280"/>
            <ac:spMk id="4" creationId="{EE0A407C-4F82-C6AA-4743-F08CA2DB49D7}"/>
          </ac:spMkLst>
        </pc:spChg>
        <pc:picChg chg="add mod">
          <ac:chgData name="Sara Muneeb" userId="29b624b1-a719-43f5-9b52-388cd4043c04" providerId="ADAL" clId="{DB3F8C76-9E84-425C-958D-57243E72E246}" dt="2022-09-30T10:35:04.850" v="1769" actId="1076"/>
          <ac:picMkLst>
            <pc:docMk/>
            <pc:sldMk cId="3087496290" sldId="280"/>
            <ac:picMk id="5" creationId="{08F8134F-F3AE-4493-CA39-43E5BF9FD8AD}"/>
          </ac:picMkLst>
        </pc:picChg>
        <pc:picChg chg="add del mod">
          <ac:chgData name="Sara Muneeb" userId="29b624b1-a719-43f5-9b52-388cd4043c04" providerId="ADAL" clId="{DB3F8C76-9E84-425C-958D-57243E72E246}" dt="2022-09-30T09:38:37.453" v="1753" actId="21"/>
          <ac:picMkLst>
            <pc:docMk/>
            <pc:sldMk cId="3087496290" sldId="280"/>
            <ac:picMk id="8195" creationId="{00000000-0000-0000-0000-000000000000}"/>
          </ac:picMkLst>
        </pc:picChg>
      </pc:sldChg>
      <pc:sldChg chg="addSp delSp modSp add del ord">
        <pc:chgData name="Sara Muneeb" userId="29b624b1-a719-43f5-9b52-388cd4043c04" providerId="ADAL" clId="{DB3F8C76-9E84-425C-958D-57243E72E246}" dt="2022-10-05T09:38:35.379" v="4006" actId="47"/>
        <pc:sldMkLst>
          <pc:docMk/>
          <pc:sldMk cId="682799263" sldId="281"/>
        </pc:sldMkLst>
        <pc:picChg chg="add del mod">
          <ac:chgData name="Sara Muneeb" userId="29b624b1-a719-43f5-9b52-388cd4043c04" providerId="ADAL" clId="{DB3F8C76-9E84-425C-958D-57243E72E246}" dt="2022-09-30T10:34:59.864" v="1767" actId="21"/>
          <ac:picMkLst>
            <pc:docMk/>
            <pc:sldMk cId="682799263" sldId="281"/>
            <ac:picMk id="3" creationId="{A25269C2-7BCD-5DFB-CC99-FF92629A15BB}"/>
          </ac:picMkLst>
        </pc:picChg>
      </pc:sldChg>
      <pc:sldChg chg="add del">
        <pc:chgData name="Sara Muneeb" userId="29b624b1-a719-43f5-9b52-388cd4043c04" providerId="ADAL" clId="{DB3F8C76-9E84-425C-958D-57243E72E246}" dt="2022-10-03T08:55:36.018" v="2985" actId="47"/>
        <pc:sldMkLst>
          <pc:docMk/>
          <pc:sldMk cId="2342829795" sldId="282"/>
        </pc:sldMkLst>
      </pc:sldChg>
      <pc:sldChg chg="add del">
        <pc:chgData name="Sara Muneeb" userId="29b624b1-a719-43f5-9b52-388cd4043c04" providerId="ADAL" clId="{DB3F8C76-9E84-425C-958D-57243E72E246}" dt="2022-09-30T10:36:19.593" v="1774" actId="47"/>
        <pc:sldMkLst>
          <pc:docMk/>
          <pc:sldMk cId="2989175404" sldId="282"/>
        </pc:sldMkLst>
      </pc:sldChg>
      <pc:sldChg chg="add del ord">
        <pc:chgData name="Sara Muneeb" userId="29b624b1-a719-43f5-9b52-388cd4043c04" providerId="ADAL" clId="{DB3F8C76-9E84-425C-958D-57243E72E246}" dt="2022-10-03T09:02:47.954" v="3023" actId="47"/>
        <pc:sldMkLst>
          <pc:docMk/>
          <pc:sldMk cId="84272025" sldId="283"/>
        </pc:sldMkLst>
      </pc:sldChg>
      <pc:sldChg chg="add del">
        <pc:chgData name="Sara Muneeb" userId="29b624b1-a719-43f5-9b52-388cd4043c04" providerId="ADAL" clId="{DB3F8C76-9E84-425C-958D-57243E72E246}" dt="2022-09-30T10:36:21.754" v="1775" actId="47"/>
        <pc:sldMkLst>
          <pc:docMk/>
          <pc:sldMk cId="642507062" sldId="283"/>
        </pc:sldMkLst>
      </pc:sldChg>
      <pc:sldChg chg="modSp add mod ord">
        <pc:chgData name="Sara Muneeb" userId="29b624b1-a719-43f5-9b52-388cd4043c04" providerId="ADAL" clId="{DB3F8C76-9E84-425C-958D-57243E72E246}" dt="2022-09-30T10:37:04.438" v="1780"/>
        <pc:sldMkLst>
          <pc:docMk/>
          <pc:sldMk cId="938039169" sldId="284"/>
        </pc:sldMkLst>
        <pc:spChg chg="mod">
          <ac:chgData name="Sara Muneeb" userId="29b624b1-a719-43f5-9b52-388cd4043c04" providerId="ADAL" clId="{DB3F8C76-9E84-425C-958D-57243E72E246}" dt="2022-09-30T10:36:28.335" v="1776" actId="20577"/>
          <ac:spMkLst>
            <pc:docMk/>
            <pc:sldMk cId="938039169" sldId="284"/>
            <ac:spMk id="2" creationId="{00000000-0000-0000-0000-000000000000}"/>
          </ac:spMkLst>
        </pc:spChg>
      </pc:sldChg>
      <pc:sldChg chg="addSp delSp modSp add del">
        <pc:chgData name="Sara Muneeb" userId="29b624b1-a719-43f5-9b52-388cd4043c04" providerId="ADAL" clId="{DB3F8C76-9E84-425C-958D-57243E72E246}" dt="2022-09-30T10:44:00.240" v="1919" actId="47"/>
        <pc:sldMkLst>
          <pc:docMk/>
          <pc:sldMk cId="1064415316" sldId="285"/>
        </pc:sldMkLst>
        <pc:spChg chg="add mod">
          <ac:chgData name="Sara Muneeb" userId="29b624b1-a719-43f5-9b52-388cd4043c04" providerId="ADAL" clId="{DB3F8C76-9E84-425C-958D-57243E72E246}" dt="2022-09-30T10:43:46.086" v="1915" actId="21"/>
          <ac:spMkLst>
            <pc:docMk/>
            <pc:sldMk cId="1064415316" sldId="285"/>
            <ac:spMk id="3" creationId="{79E5B953-B904-86A0-81B6-ECD65CA80F6F}"/>
          </ac:spMkLst>
        </pc:spChg>
        <pc:picChg chg="del">
          <ac:chgData name="Sara Muneeb" userId="29b624b1-a719-43f5-9b52-388cd4043c04" providerId="ADAL" clId="{DB3F8C76-9E84-425C-958D-57243E72E246}" dt="2022-09-30T10:43:46.086" v="1915" actId="21"/>
          <ac:picMkLst>
            <pc:docMk/>
            <pc:sldMk cId="1064415316" sldId="285"/>
            <ac:picMk id="14338" creationId="{00000000-0000-0000-0000-000000000000}"/>
          </ac:picMkLst>
        </pc:picChg>
      </pc:sldChg>
      <pc:sldChg chg="modSp add mod">
        <pc:chgData name="Sara Muneeb" userId="29b624b1-a719-43f5-9b52-388cd4043c04" providerId="ADAL" clId="{DB3F8C76-9E84-425C-958D-57243E72E246}" dt="2022-09-30T10:44:58.715" v="1952" actId="1076"/>
        <pc:sldMkLst>
          <pc:docMk/>
          <pc:sldMk cId="2063745838" sldId="286"/>
        </pc:sldMkLst>
        <pc:spChg chg="mod">
          <ac:chgData name="Sara Muneeb" userId="29b624b1-a719-43f5-9b52-388cd4043c04" providerId="ADAL" clId="{DB3F8C76-9E84-425C-958D-57243E72E246}" dt="2022-09-30T10:44:09.257" v="1928" actId="20577"/>
          <ac:spMkLst>
            <pc:docMk/>
            <pc:sldMk cId="2063745838" sldId="286"/>
            <ac:spMk id="2" creationId="{00000000-0000-0000-0000-000000000000}"/>
          </ac:spMkLst>
        </pc:spChg>
        <pc:picChg chg="mod">
          <ac:chgData name="Sara Muneeb" userId="29b624b1-a719-43f5-9b52-388cd4043c04" providerId="ADAL" clId="{DB3F8C76-9E84-425C-958D-57243E72E246}" dt="2022-09-30T10:44:58.715" v="1952" actId="1076"/>
          <ac:picMkLst>
            <pc:docMk/>
            <pc:sldMk cId="2063745838" sldId="286"/>
            <ac:picMk id="15362" creationId="{00000000-0000-0000-0000-000000000000}"/>
          </ac:picMkLst>
        </pc:picChg>
      </pc:sldChg>
      <pc:sldChg chg="modSp add mod">
        <pc:chgData name="Sara Muneeb" userId="29b624b1-a719-43f5-9b52-388cd4043c04" providerId="ADAL" clId="{DB3F8C76-9E84-425C-958D-57243E72E246}" dt="2022-09-30T10:44:14.885" v="1937" actId="20577"/>
        <pc:sldMkLst>
          <pc:docMk/>
          <pc:sldMk cId="1044308845" sldId="287"/>
        </pc:sldMkLst>
        <pc:spChg chg="mod">
          <ac:chgData name="Sara Muneeb" userId="29b624b1-a719-43f5-9b52-388cd4043c04" providerId="ADAL" clId="{DB3F8C76-9E84-425C-958D-57243E72E246}" dt="2022-09-30T10:44:14.885" v="1937" actId="20577"/>
          <ac:spMkLst>
            <pc:docMk/>
            <pc:sldMk cId="1044308845" sldId="287"/>
            <ac:spMk id="2" creationId="{00000000-0000-0000-0000-000000000000}"/>
          </ac:spMkLst>
        </pc:spChg>
      </pc:sldChg>
      <pc:sldChg chg="addSp delSp modSp add del mod ord">
        <pc:chgData name="Sara Muneeb" userId="29b624b1-a719-43f5-9b52-388cd4043c04" providerId="ADAL" clId="{DB3F8C76-9E84-425C-958D-57243E72E246}" dt="2022-10-03T08:59:50.467" v="3012" actId="47"/>
        <pc:sldMkLst>
          <pc:docMk/>
          <pc:sldMk cId="879983306" sldId="288"/>
        </pc:sldMkLst>
        <pc:picChg chg="add del mod">
          <ac:chgData name="Sara Muneeb" userId="29b624b1-a719-43f5-9b52-388cd4043c04" providerId="ADAL" clId="{DB3F8C76-9E84-425C-958D-57243E72E246}" dt="2022-10-03T08:55:17.380" v="2979" actId="21"/>
          <ac:picMkLst>
            <pc:docMk/>
            <pc:sldMk cId="879983306" sldId="288"/>
            <ac:picMk id="3" creationId="{1DC4E51A-7B2B-4B26-89F4-CC4280598BC8}"/>
          </ac:picMkLst>
        </pc:picChg>
        <pc:picChg chg="mod">
          <ac:chgData name="Sara Muneeb" userId="29b624b1-a719-43f5-9b52-388cd4043c04" providerId="ADAL" clId="{DB3F8C76-9E84-425C-958D-57243E72E246}" dt="2022-10-03T08:55:30.621" v="2983" actId="1076"/>
          <ac:picMkLst>
            <pc:docMk/>
            <pc:sldMk cId="879983306" sldId="288"/>
            <ac:picMk id="2050" creationId="{00000000-0000-0000-0000-000000000000}"/>
          </ac:picMkLst>
        </pc:picChg>
      </pc:sldChg>
      <pc:sldChg chg="addSp delSp modSp add del mod ord">
        <pc:chgData name="Sara Muneeb" userId="29b624b1-a719-43f5-9b52-388cd4043c04" providerId="ADAL" clId="{DB3F8C76-9E84-425C-958D-57243E72E246}" dt="2022-10-03T08:59:54.890" v="3014"/>
        <pc:sldMkLst>
          <pc:docMk/>
          <pc:sldMk cId="1104968559" sldId="289"/>
        </pc:sldMkLst>
        <pc:picChg chg="add del mod">
          <ac:chgData name="Sara Muneeb" userId="29b624b1-a719-43f5-9b52-388cd4043c04" providerId="ADAL" clId="{DB3F8C76-9E84-425C-958D-57243E72E246}" dt="2022-10-03T08:56:32.827" v="2990" actId="21"/>
          <ac:picMkLst>
            <pc:docMk/>
            <pc:sldMk cId="1104968559" sldId="289"/>
            <ac:picMk id="4" creationId="{1710497A-8DD6-7A9C-494C-0DE7430E6B1C}"/>
          </ac:picMkLst>
        </pc:picChg>
        <pc:picChg chg="mod">
          <ac:chgData name="Sara Muneeb" userId="29b624b1-a719-43f5-9b52-388cd4043c04" providerId="ADAL" clId="{DB3F8C76-9E84-425C-958D-57243E72E246}" dt="2022-10-03T08:54:51.622" v="2972" actId="1076"/>
          <ac:picMkLst>
            <pc:docMk/>
            <pc:sldMk cId="1104968559" sldId="289"/>
            <ac:picMk id="3074" creationId="{00000000-0000-0000-0000-000000000000}"/>
          </ac:picMkLst>
        </pc:picChg>
        <pc:picChg chg="mod">
          <ac:chgData name="Sara Muneeb" userId="29b624b1-a719-43f5-9b52-388cd4043c04" providerId="ADAL" clId="{DB3F8C76-9E84-425C-958D-57243E72E246}" dt="2022-10-03T08:54:40.915" v="2969" actId="14100"/>
          <ac:picMkLst>
            <pc:docMk/>
            <pc:sldMk cId="1104968559" sldId="289"/>
            <ac:picMk id="3075" creationId="{00000000-0000-0000-0000-000000000000}"/>
          </ac:picMkLst>
        </pc:picChg>
      </pc:sldChg>
      <pc:sldChg chg="add">
        <pc:chgData name="Sara Muneeb" userId="29b624b1-a719-43f5-9b52-388cd4043c04" providerId="ADAL" clId="{DB3F8C76-9E84-425C-958D-57243E72E246}" dt="2022-10-03T08:41:05.849" v="2745"/>
        <pc:sldMkLst>
          <pc:docMk/>
          <pc:sldMk cId="52606917" sldId="292"/>
        </pc:sldMkLst>
      </pc:sldChg>
      <pc:sldChg chg="modSp add mod">
        <pc:chgData name="Sara Muneeb" userId="29b624b1-a719-43f5-9b52-388cd4043c04" providerId="ADAL" clId="{DB3F8C76-9E84-425C-958D-57243E72E246}" dt="2022-09-30T10:44:23.212" v="1945" actId="20577"/>
        <pc:sldMkLst>
          <pc:docMk/>
          <pc:sldMk cId="1356901708" sldId="293"/>
        </pc:sldMkLst>
        <pc:spChg chg="mod">
          <ac:chgData name="Sara Muneeb" userId="29b624b1-a719-43f5-9b52-388cd4043c04" providerId="ADAL" clId="{DB3F8C76-9E84-425C-958D-57243E72E246}" dt="2022-09-30T10:44:23.212" v="1945" actId="20577"/>
          <ac:spMkLst>
            <pc:docMk/>
            <pc:sldMk cId="1356901708" sldId="293"/>
            <ac:spMk id="2" creationId="{00000000-0000-0000-0000-000000000000}"/>
          </ac:spMkLst>
        </pc:spChg>
      </pc:sldChg>
      <pc:sldChg chg="modSp add">
        <pc:chgData name="Sara Muneeb" userId="29b624b1-a719-43f5-9b52-388cd4043c04" providerId="ADAL" clId="{DB3F8C76-9E84-425C-958D-57243E72E246}" dt="2022-09-30T10:44:38.471" v="1947" actId="1076"/>
        <pc:sldMkLst>
          <pc:docMk/>
          <pc:sldMk cId="3263305752" sldId="294"/>
        </pc:sldMkLst>
        <pc:picChg chg="mod">
          <ac:chgData name="Sara Muneeb" userId="29b624b1-a719-43f5-9b52-388cd4043c04" providerId="ADAL" clId="{DB3F8C76-9E84-425C-958D-57243E72E246}" dt="2022-09-30T10:44:38.471" v="1947" actId="1076"/>
          <ac:picMkLst>
            <pc:docMk/>
            <pc:sldMk cId="3263305752" sldId="294"/>
            <ac:picMk id="17410" creationId="{00000000-0000-0000-0000-000000000000}"/>
          </ac:picMkLst>
        </pc:picChg>
      </pc:sldChg>
      <pc:sldChg chg="modSp add">
        <pc:chgData name="Sara Muneeb" userId="29b624b1-a719-43f5-9b52-388cd4043c04" providerId="ADAL" clId="{DB3F8C76-9E84-425C-958D-57243E72E246}" dt="2022-09-30T10:44:46.999" v="1949" actId="1076"/>
        <pc:sldMkLst>
          <pc:docMk/>
          <pc:sldMk cId="415582154" sldId="295"/>
        </pc:sldMkLst>
        <pc:picChg chg="mod">
          <ac:chgData name="Sara Muneeb" userId="29b624b1-a719-43f5-9b52-388cd4043c04" providerId="ADAL" clId="{DB3F8C76-9E84-425C-958D-57243E72E246}" dt="2022-09-30T10:44:46.999" v="1949" actId="1076"/>
          <ac:picMkLst>
            <pc:docMk/>
            <pc:sldMk cId="415582154" sldId="295"/>
            <ac:picMk id="18435" creationId="{00000000-0000-0000-0000-000000000000}"/>
          </ac:picMkLst>
        </pc:picChg>
      </pc:sldChg>
      <pc:sldChg chg="modSp add">
        <pc:chgData name="Sara Muneeb" userId="29b624b1-a719-43f5-9b52-388cd4043c04" providerId="ADAL" clId="{DB3F8C76-9E84-425C-958D-57243E72E246}" dt="2022-09-30T10:45:11.809" v="1954" actId="1076"/>
        <pc:sldMkLst>
          <pc:docMk/>
          <pc:sldMk cId="4129240445" sldId="296"/>
        </pc:sldMkLst>
        <pc:picChg chg="mod">
          <ac:chgData name="Sara Muneeb" userId="29b624b1-a719-43f5-9b52-388cd4043c04" providerId="ADAL" clId="{DB3F8C76-9E84-425C-958D-57243E72E246}" dt="2022-09-30T10:45:11.809" v="1954" actId="1076"/>
          <ac:picMkLst>
            <pc:docMk/>
            <pc:sldMk cId="4129240445" sldId="296"/>
            <ac:picMk id="19458" creationId="{00000000-0000-0000-0000-000000000000}"/>
          </ac:picMkLst>
        </pc:picChg>
      </pc:sldChg>
      <pc:sldChg chg="modSp add">
        <pc:chgData name="Sara Muneeb" userId="29b624b1-a719-43f5-9b52-388cd4043c04" providerId="ADAL" clId="{DB3F8C76-9E84-425C-958D-57243E72E246}" dt="2022-09-30T10:45:38.842" v="1959" actId="1076"/>
        <pc:sldMkLst>
          <pc:docMk/>
          <pc:sldMk cId="538218730" sldId="297"/>
        </pc:sldMkLst>
        <pc:picChg chg="mod">
          <ac:chgData name="Sara Muneeb" userId="29b624b1-a719-43f5-9b52-388cd4043c04" providerId="ADAL" clId="{DB3F8C76-9E84-425C-958D-57243E72E246}" dt="2022-09-30T10:45:38.842" v="1959" actId="1076"/>
          <ac:picMkLst>
            <pc:docMk/>
            <pc:sldMk cId="538218730" sldId="297"/>
            <ac:picMk id="20482" creationId="{00000000-0000-0000-0000-000000000000}"/>
          </ac:picMkLst>
        </pc:picChg>
        <pc:picChg chg="mod">
          <ac:chgData name="Sara Muneeb" userId="29b624b1-a719-43f5-9b52-388cd4043c04" providerId="ADAL" clId="{DB3F8C76-9E84-425C-958D-57243E72E246}" dt="2022-09-30T10:45:38.842" v="1959" actId="1076"/>
          <ac:picMkLst>
            <pc:docMk/>
            <pc:sldMk cId="538218730" sldId="297"/>
            <ac:picMk id="20483" creationId="{00000000-0000-0000-0000-000000000000}"/>
          </ac:picMkLst>
        </pc:picChg>
      </pc:sldChg>
      <pc:sldChg chg="modSp add">
        <pc:chgData name="Sara Muneeb" userId="29b624b1-a719-43f5-9b52-388cd4043c04" providerId="ADAL" clId="{DB3F8C76-9E84-425C-958D-57243E72E246}" dt="2022-09-30T10:45:19.795" v="1956" actId="1076"/>
        <pc:sldMkLst>
          <pc:docMk/>
          <pc:sldMk cId="2682898875" sldId="298"/>
        </pc:sldMkLst>
        <pc:picChg chg="mod">
          <ac:chgData name="Sara Muneeb" userId="29b624b1-a719-43f5-9b52-388cd4043c04" providerId="ADAL" clId="{DB3F8C76-9E84-425C-958D-57243E72E246}" dt="2022-09-30T10:45:19.795" v="1956" actId="1076"/>
          <ac:picMkLst>
            <pc:docMk/>
            <pc:sldMk cId="2682898875" sldId="298"/>
            <ac:picMk id="21506" creationId="{00000000-0000-0000-0000-000000000000}"/>
          </ac:picMkLst>
        </pc:picChg>
      </pc:sldChg>
      <pc:sldChg chg="add del">
        <pc:chgData name="Sara Muneeb" userId="29b624b1-a719-43f5-9b52-388cd4043c04" providerId="ADAL" clId="{DB3F8C76-9E84-425C-958D-57243E72E246}" dt="2022-09-30T10:45:46.637" v="1960" actId="47"/>
        <pc:sldMkLst>
          <pc:docMk/>
          <pc:sldMk cId="2822380657" sldId="299"/>
        </pc:sldMkLst>
      </pc:sldChg>
      <pc:sldChg chg="add del">
        <pc:chgData name="Sara Muneeb" userId="29b624b1-a719-43f5-9b52-388cd4043c04" providerId="ADAL" clId="{DB3F8C76-9E84-425C-958D-57243E72E246}" dt="2022-09-30T11:34:08.052" v="2446" actId="47"/>
        <pc:sldMkLst>
          <pc:docMk/>
          <pc:sldMk cId="8593176" sldId="300"/>
        </pc:sldMkLst>
      </pc:sldChg>
      <pc:sldChg chg="add del">
        <pc:chgData name="Sara Muneeb" userId="29b624b1-a719-43f5-9b52-388cd4043c04" providerId="ADAL" clId="{DB3F8C76-9E84-425C-958D-57243E72E246}" dt="2022-09-27T04:55:26.398" v="39" actId="47"/>
        <pc:sldMkLst>
          <pc:docMk/>
          <pc:sldMk cId="2970711622" sldId="301"/>
        </pc:sldMkLst>
      </pc:sldChg>
      <pc:sldChg chg="addSp modSp new mod">
        <pc:chgData name="Sara Muneeb" userId="29b624b1-a719-43f5-9b52-388cd4043c04" providerId="ADAL" clId="{DB3F8C76-9E84-425C-958D-57243E72E246}" dt="2022-09-30T10:43:53.044" v="1918" actId="1076"/>
        <pc:sldMkLst>
          <pc:docMk/>
          <pc:sldMk cId="3403539787" sldId="301"/>
        </pc:sldMkLst>
        <pc:spChg chg="mod">
          <ac:chgData name="Sara Muneeb" userId="29b624b1-a719-43f5-9b52-388cd4043c04" providerId="ADAL" clId="{DB3F8C76-9E84-425C-958D-57243E72E246}" dt="2022-09-30T10:37:59.709" v="1813" actId="20577"/>
          <ac:spMkLst>
            <pc:docMk/>
            <pc:sldMk cId="3403539787" sldId="301"/>
            <ac:spMk id="2" creationId="{69B42A3F-A1A1-7E52-759D-87A60C33A1B8}"/>
          </ac:spMkLst>
        </pc:spChg>
        <pc:spChg chg="mod">
          <ac:chgData name="Sara Muneeb" userId="29b624b1-a719-43f5-9b52-388cd4043c04" providerId="ADAL" clId="{DB3F8C76-9E84-425C-958D-57243E72E246}" dt="2022-09-30T10:43:35.586" v="1914" actId="20577"/>
          <ac:spMkLst>
            <pc:docMk/>
            <pc:sldMk cId="3403539787" sldId="301"/>
            <ac:spMk id="3" creationId="{833315EF-3EED-87A1-D4EF-5D7BFB1D91B0}"/>
          </ac:spMkLst>
        </pc:spChg>
        <pc:picChg chg="add mod">
          <ac:chgData name="Sara Muneeb" userId="29b624b1-a719-43f5-9b52-388cd4043c04" providerId="ADAL" clId="{DB3F8C76-9E84-425C-958D-57243E72E246}" dt="2022-09-30T10:43:53.044" v="1918" actId="1076"/>
          <ac:picMkLst>
            <pc:docMk/>
            <pc:sldMk cId="3403539787" sldId="301"/>
            <ac:picMk id="4" creationId="{9429FA95-63CD-B985-E60C-8B2DD9677452}"/>
          </ac:picMkLst>
        </pc:picChg>
      </pc:sldChg>
      <pc:sldChg chg="addSp modSp new mod">
        <pc:chgData name="Sara Muneeb" userId="29b624b1-a719-43f5-9b52-388cd4043c04" providerId="ADAL" clId="{DB3F8C76-9E84-425C-958D-57243E72E246}" dt="2022-09-30T10:50:27.256" v="2054" actId="167"/>
        <pc:sldMkLst>
          <pc:docMk/>
          <pc:sldMk cId="3637490053" sldId="302"/>
        </pc:sldMkLst>
        <pc:spChg chg="mod">
          <ac:chgData name="Sara Muneeb" userId="29b624b1-a719-43f5-9b52-388cd4043c04" providerId="ADAL" clId="{DB3F8C76-9E84-425C-958D-57243E72E246}" dt="2022-09-30T10:46:02.299" v="1970" actId="20577"/>
          <ac:spMkLst>
            <pc:docMk/>
            <pc:sldMk cId="3637490053" sldId="302"/>
            <ac:spMk id="2" creationId="{DE3C9C45-FDB6-3179-DA05-18F5649D1CB9}"/>
          </ac:spMkLst>
        </pc:spChg>
        <pc:spChg chg="mod">
          <ac:chgData name="Sara Muneeb" userId="29b624b1-a719-43f5-9b52-388cd4043c04" providerId="ADAL" clId="{DB3F8C76-9E84-425C-958D-57243E72E246}" dt="2022-09-30T10:50:12.630" v="2051" actId="27636"/>
          <ac:spMkLst>
            <pc:docMk/>
            <pc:sldMk cId="3637490053" sldId="302"/>
            <ac:spMk id="3" creationId="{AE3D4DF1-A508-47E4-6A15-83DC507267AA}"/>
          </ac:spMkLst>
        </pc:spChg>
        <pc:picChg chg="add mod">
          <ac:chgData name="Sara Muneeb" userId="29b624b1-a719-43f5-9b52-388cd4043c04" providerId="ADAL" clId="{DB3F8C76-9E84-425C-958D-57243E72E246}" dt="2022-09-30T10:50:27.256" v="2054" actId="167"/>
          <ac:picMkLst>
            <pc:docMk/>
            <pc:sldMk cId="3637490053" sldId="302"/>
            <ac:picMk id="5122" creationId="{A3BAECEE-5369-3576-702F-F5E233F8D173}"/>
          </ac:picMkLst>
        </pc:picChg>
      </pc:sldChg>
      <pc:sldChg chg="modSp new mod">
        <pc:chgData name="Sara Muneeb" userId="29b624b1-a719-43f5-9b52-388cd4043c04" providerId="ADAL" clId="{DB3F8C76-9E84-425C-958D-57243E72E246}" dt="2022-09-30T10:51:30.854" v="2105" actId="404"/>
        <pc:sldMkLst>
          <pc:docMk/>
          <pc:sldMk cId="2876852152" sldId="303"/>
        </pc:sldMkLst>
        <pc:spChg chg="mod">
          <ac:chgData name="Sara Muneeb" userId="29b624b1-a719-43f5-9b52-388cd4043c04" providerId="ADAL" clId="{DB3F8C76-9E84-425C-958D-57243E72E246}" dt="2022-09-30T10:50:51.050" v="2090" actId="20577"/>
          <ac:spMkLst>
            <pc:docMk/>
            <pc:sldMk cId="2876852152" sldId="303"/>
            <ac:spMk id="2" creationId="{6B54EF0F-763F-F365-28F4-006742E94F5C}"/>
          </ac:spMkLst>
        </pc:spChg>
        <pc:spChg chg="mod">
          <ac:chgData name="Sara Muneeb" userId="29b624b1-a719-43f5-9b52-388cd4043c04" providerId="ADAL" clId="{DB3F8C76-9E84-425C-958D-57243E72E246}" dt="2022-09-30T10:51:30.854" v="2105" actId="404"/>
          <ac:spMkLst>
            <pc:docMk/>
            <pc:sldMk cId="2876852152" sldId="303"/>
            <ac:spMk id="3" creationId="{0484DCC7-BFE4-6F59-0A8D-8408B3D0719C}"/>
          </ac:spMkLst>
        </pc:spChg>
      </pc:sldChg>
      <pc:sldChg chg="addSp delSp modSp new mod">
        <pc:chgData name="Sara Muneeb" userId="29b624b1-a719-43f5-9b52-388cd4043c04" providerId="ADAL" clId="{DB3F8C76-9E84-425C-958D-57243E72E246}" dt="2022-09-30T11:08:58.812" v="2137" actId="22"/>
        <pc:sldMkLst>
          <pc:docMk/>
          <pc:sldMk cId="86923313" sldId="304"/>
        </pc:sldMkLst>
        <pc:spChg chg="mod">
          <ac:chgData name="Sara Muneeb" userId="29b624b1-a719-43f5-9b52-388cd4043c04" providerId="ADAL" clId="{DB3F8C76-9E84-425C-958D-57243E72E246}" dt="2022-09-30T11:03:44.361" v="2115" actId="20577"/>
          <ac:spMkLst>
            <pc:docMk/>
            <pc:sldMk cId="86923313" sldId="304"/>
            <ac:spMk id="2" creationId="{EA4E158F-3768-5AE7-050B-B9E5A46DAB48}"/>
          </ac:spMkLst>
        </pc:spChg>
        <pc:spChg chg="del">
          <ac:chgData name="Sara Muneeb" userId="29b624b1-a719-43f5-9b52-388cd4043c04" providerId="ADAL" clId="{DB3F8C76-9E84-425C-958D-57243E72E246}" dt="2022-09-30T11:06:44.317" v="2116" actId="931"/>
          <ac:spMkLst>
            <pc:docMk/>
            <pc:sldMk cId="86923313" sldId="304"/>
            <ac:spMk id="3" creationId="{8208184B-C00A-9902-87D9-AEEA4EB12FA2}"/>
          </ac:spMkLst>
        </pc:spChg>
        <pc:spChg chg="add del mod">
          <ac:chgData name="Sara Muneeb" userId="29b624b1-a719-43f5-9b52-388cd4043c04" providerId="ADAL" clId="{DB3F8C76-9E84-425C-958D-57243E72E246}" dt="2022-09-30T11:08:58.812" v="2137" actId="22"/>
          <ac:spMkLst>
            <pc:docMk/>
            <pc:sldMk cId="86923313" sldId="304"/>
            <ac:spMk id="7" creationId="{ADCC6D01-518C-2808-B2EC-4367173A48D2}"/>
          </ac:spMkLst>
        </pc:spChg>
        <pc:spChg chg="add del">
          <ac:chgData name="Sara Muneeb" userId="29b624b1-a719-43f5-9b52-388cd4043c04" providerId="ADAL" clId="{DB3F8C76-9E84-425C-958D-57243E72E246}" dt="2022-09-30T11:08:41.295" v="2136"/>
          <ac:spMkLst>
            <pc:docMk/>
            <pc:sldMk cId="86923313" sldId="304"/>
            <ac:spMk id="8" creationId="{99A25F69-1293-3585-8D47-07B28F449A36}"/>
          </ac:spMkLst>
        </pc:spChg>
        <pc:picChg chg="add del mod">
          <ac:chgData name="Sara Muneeb" userId="29b624b1-a719-43f5-9b52-388cd4043c04" providerId="ADAL" clId="{DB3F8C76-9E84-425C-958D-57243E72E246}" dt="2022-09-30T11:08:38.101" v="2134" actId="478"/>
          <ac:picMkLst>
            <pc:docMk/>
            <pc:sldMk cId="86923313" sldId="304"/>
            <ac:picMk id="5" creationId="{26417066-F32B-8E7F-44D0-AF0D755CFC7A}"/>
          </ac:picMkLst>
        </pc:picChg>
        <pc:picChg chg="add mod ord">
          <ac:chgData name="Sara Muneeb" userId="29b624b1-a719-43f5-9b52-388cd4043c04" providerId="ADAL" clId="{DB3F8C76-9E84-425C-958D-57243E72E246}" dt="2022-09-30T11:08:58.812" v="2137" actId="22"/>
          <ac:picMkLst>
            <pc:docMk/>
            <pc:sldMk cId="86923313" sldId="304"/>
            <ac:picMk id="10" creationId="{D3E00E07-1CF9-8A9B-174E-B27FDC828001}"/>
          </ac:picMkLst>
        </pc:picChg>
      </pc:sldChg>
      <pc:sldChg chg="addSp delSp modSp new mod">
        <pc:chgData name="Sara Muneeb" userId="29b624b1-a719-43f5-9b52-388cd4043c04" providerId="ADAL" clId="{DB3F8C76-9E84-425C-958D-57243E72E246}" dt="2022-09-30T11:07:10.911" v="2133" actId="1076"/>
        <pc:sldMkLst>
          <pc:docMk/>
          <pc:sldMk cId="4106586161" sldId="305"/>
        </pc:sldMkLst>
        <pc:spChg chg="mod">
          <ac:chgData name="Sara Muneeb" userId="29b624b1-a719-43f5-9b52-388cd4043c04" providerId="ADAL" clId="{DB3F8C76-9E84-425C-958D-57243E72E246}" dt="2022-09-30T11:06:56.169" v="2128" actId="20577"/>
          <ac:spMkLst>
            <pc:docMk/>
            <pc:sldMk cId="4106586161" sldId="305"/>
            <ac:spMk id="2" creationId="{FC40C399-77D8-6A49-D969-CC3CFB207347}"/>
          </ac:spMkLst>
        </pc:spChg>
        <pc:spChg chg="del">
          <ac:chgData name="Sara Muneeb" userId="29b624b1-a719-43f5-9b52-388cd4043c04" providerId="ADAL" clId="{DB3F8C76-9E84-425C-958D-57243E72E246}" dt="2022-09-30T11:07:04.246" v="2129" actId="931"/>
          <ac:spMkLst>
            <pc:docMk/>
            <pc:sldMk cId="4106586161" sldId="305"/>
            <ac:spMk id="3" creationId="{049CBD86-5AD8-90FA-469E-6C5840FFE0D7}"/>
          </ac:spMkLst>
        </pc:spChg>
        <pc:picChg chg="add mod">
          <ac:chgData name="Sara Muneeb" userId="29b624b1-a719-43f5-9b52-388cd4043c04" providerId="ADAL" clId="{DB3F8C76-9E84-425C-958D-57243E72E246}" dt="2022-09-30T11:07:10.911" v="2133" actId="1076"/>
          <ac:picMkLst>
            <pc:docMk/>
            <pc:sldMk cId="4106586161" sldId="305"/>
            <ac:picMk id="5" creationId="{FD83C9B8-4477-54AE-C1D8-1C109B6C6F48}"/>
          </ac:picMkLst>
        </pc:picChg>
      </pc:sldChg>
      <pc:sldChg chg="addSp delSp modSp new add del mod">
        <pc:chgData name="Sara Muneeb" userId="29b624b1-a719-43f5-9b52-388cd4043c04" providerId="ADAL" clId="{DB3F8C76-9E84-425C-958D-57243E72E246}" dt="2022-09-30T11:21:15.256" v="2274" actId="1076"/>
        <pc:sldMkLst>
          <pc:docMk/>
          <pc:sldMk cId="4157403971" sldId="306"/>
        </pc:sldMkLst>
        <pc:spChg chg="mod">
          <ac:chgData name="Sara Muneeb" userId="29b624b1-a719-43f5-9b52-388cd4043c04" providerId="ADAL" clId="{DB3F8C76-9E84-425C-958D-57243E72E246}" dt="2022-09-30T11:14:04.043" v="2173" actId="20577"/>
          <ac:spMkLst>
            <pc:docMk/>
            <pc:sldMk cId="4157403971" sldId="306"/>
            <ac:spMk id="2" creationId="{9F152DDC-953C-3C40-E6F5-026440D6D3D2}"/>
          </ac:spMkLst>
        </pc:spChg>
        <pc:spChg chg="del">
          <ac:chgData name="Sara Muneeb" userId="29b624b1-a719-43f5-9b52-388cd4043c04" providerId="ADAL" clId="{DB3F8C76-9E84-425C-958D-57243E72E246}" dt="2022-09-30T11:14:07.162" v="2174"/>
          <ac:spMkLst>
            <pc:docMk/>
            <pc:sldMk cId="4157403971" sldId="306"/>
            <ac:spMk id="3" creationId="{F5B1166C-19CC-78B2-EBDE-81BF8E143A35}"/>
          </ac:spMkLst>
        </pc:spChg>
        <pc:spChg chg="add mod">
          <ac:chgData name="Sara Muneeb" userId="29b624b1-a719-43f5-9b52-388cd4043c04" providerId="ADAL" clId="{DB3F8C76-9E84-425C-958D-57243E72E246}" dt="2022-09-30T11:21:00.197" v="2271" actId="1076"/>
          <ac:spMkLst>
            <pc:docMk/>
            <pc:sldMk cId="4157403971" sldId="306"/>
            <ac:spMk id="4" creationId="{4A30ABF4-6B58-546A-40E6-5986C5B4E3D2}"/>
          </ac:spMkLst>
        </pc:spChg>
        <pc:picChg chg="add del mod">
          <ac:chgData name="Sara Muneeb" userId="29b624b1-a719-43f5-9b52-388cd4043c04" providerId="ADAL" clId="{DB3F8C76-9E84-425C-958D-57243E72E246}" dt="2022-09-30T11:17:25.682" v="2233" actId="21"/>
          <ac:picMkLst>
            <pc:docMk/>
            <pc:sldMk cId="4157403971" sldId="306"/>
            <ac:picMk id="7170" creationId="{D1BF4F38-EF8E-3491-0676-2A494375E3F1}"/>
          </ac:picMkLst>
        </pc:picChg>
        <pc:picChg chg="add mod">
          <ac:chgData name="Sara Muneeb" userId="29b624b1-a719-43f5-9b52-388cd4043c04" providerId="ADAL" clId="{DB3F8C76-9E84-425C-958D-57243E72E246}" dt="2022-09-30T11:21:15.256" v="2274" actId="1076"/>
          <ac:picMkLst>
            <pc:docMk/>
            <pc:sldMk cId="4157403971" sldId="306"/>
            <ac:picMk id="7172" creationId="{1A339B99-D608-CCFD-1CE0-0A159E50E7A2}"/>
          </ac:picMkLst>
        </pc:picChg>
      </pc:sldChg>
      <pc:sldChg chg="modSp new mod">
        <pc:chgData name="Sara Muneeb" userId="29b624b1-a719-43f5-9b52-388cd4043c04" providerId="ADAL" clId="{DB3F8C76-9E84-425C-958D-57243E72E246}" dt="2022-09-30T11:17:01.870" v="2232" actId="404"/>
        <pc:sldMkLst>
          <pc:docMk/>
          <pc:sldMk cId="3279694682" sldId="307"/>
        </pc:sldMkLst>
        <pc:spChg chg="mod">
          <ac:chgData name="Sara Muneeb" userId="29b624b1-a719-43f5-9b52-388cd4043c04" providerId="ADAL" clId="{DB3F8C76-9E84-425C-958D-57243E72E246}" dt="2022-09-30T11:15:01.962" v="2206" actId="20577"/>
          <ac:spMkLst>
            <pc:docMk/>
            <pc:sldMk cId="3279694682" sldId="307"/>
            <ac:spMk id="2" creationId="{6571EA19-7D82-98AC-9994-CA1EA231116D}"/>
          </ac:spMkLst>
        </pc:spChg>
        <pc:spChg chg="mod">
          <ac:chgData name="Sara Muneeb" userId="29b624b1-a719-43f5-9b52-388cd4043c04" providerId="ADAL" clId="{DB3F8C76-9E84-425C-958D-57243E72E246}" dt="2022-09-30T11:17:01.870" v="2232" actId="404"/>
          <ac:spMkLst>
            <pc:docMk/>
            <pc:sldMk cId="3279694682" sldId="307"/>
            <ac:spMk id="3" creationId="{6531A40D-554F-B707-E039-1016C6842DF2}"/>
          </ac:spMkLst>
        </pc:spChg>
      </pc:sldChg>
      <pc:sldChg chg="add del">
        <pc:chgData name="Sara Muneeb" userId="29b624b1-a719-43f5-9b52-388cd4043c04" providerId="ADAL" clId="{DB3F8C76-9E84-425C-958D-57243E72E246}" dt="2022-09-30T11:17:36.326" v="2237"/>
        <pc:sldMkLst>
          <pc:docMk/>
          <pc:sldMk cId="1996025691" sldId="308"/>
        </pc:sldMkLst>
      </pc:sldChg>
      <pc:sldChg chg="add del">
        <pc:chgData name="Sara Muneeb" userId="29b624b1-a719-43f5-9b52-388cd4043c04" providerId="ADAL" clId="{DB3F8C76-9E84-425C-958D-57243E72E246}" dt="2022-09-30T11:17:33.461" v="2235"/>
        <pc:sldMkLst>
          <pc:docMk/>
          <pc:sldMk cId="2640086440" sldId="308"/>
        </pc:sldMkLst>
      </pc:sldChg>
      <pc:sldChg chg="addSp modSp new mod">
        <pc:chgData name="Sara Muneeb" userId="29b624b1-a719-43f5-9b52-388cd4043c04" providerId="ADAL" clId="{DB3F8C76-9E84-425C-958D-57243E72E246}" dt="2022-09-30T11:33:53.186" v="2445" actId="1076"/>
        <pc:sldMkLst>
          <pc:docMk/>
          <pc:sldMk cId="3534911287" sldId="308"/>
        </pc:sldMkLst>
        <pc:spChg chg="mod">
          <ac:chgData name="Sara Muneeb" userId="29b624b1-a719-43f5-9b52-388cd4043c04" providerId="ADAL" clId="{DB3F8C76-9E84-425C-958D-57243E72E246}" dt="2022-09-30T11:21:48.259" v="2336" actId="20577"/>
          <ac:spMkLst>
            <pc:docMk/>
            <pc:sldMk cId="3534911287" sldId="308"/>
            <ac:spMk id="2" creationId="{9A73CB06-E6F4-D8EA-17A5-63DE0836A621}"/>
          </ac:spMkLst>
        </pc:spChg>
        <pc:spChg chg="mod">
          <ac:chgData name="Sara Muneeb" userId="29b624b1-a719-43f5-9b52-388cd4043c04" providerId="ADAL" clId="{DB3F8C76-9E84-425C-958D-57243E72E246}" dt="2022-09-30T11:32:31.405" v="2438" actId="20577"/>
          <ac:spMkLst>
            <pc:docMk/>
            <pc:sldMk cId="3534911287" sldId="308"/>
            <ac:spMk id="3" creationId="{EDDA6EF6-7DA3-EB82-E961-B767805C414A}"/>
          </ac:spMkLst>
        </pc:spChg>
        <pc:picChg chg="add mod">
          <ac:chgData name="Sara Muneeb" userId="29b624b1-a719-43f5-9b52-388cd4043c04" providerId="ADAL" clId="{DB3F8C76-9E84-425C-958D-57243E72E246}" dt="2022-09-30T11:33:53.186" v="2445" actId="1076"/>
          <ac:picMkLst>
            <pc:docMk/>
            <pc:sldMk cId="3534911287" sldId="308"/>
            <ac:picMk id="4" creationId="{8E831EFC-472A-BDB9-495F-AEB2BBF854C2}"/>
          </ac:picMkLst>
        </pc:picChg>
      </pc:sldChg>
      <pc:sldChg chg="addSp delSp modSp new mod">
        <pc:chgData name="Sara Muneeb" userId="29b624b1-a719-43f5-9b52-388cd4043c04" providerId="ADAL" clId="{DB3F8C76-9E84-425C-958D-57243E72E246}" dt="2022-09-30T11:37:59.240" v="2502" actId="20577"/>
        <pc:sldMkLst>
          <pc:docMk/>
          <pc:sldMk cId="342350972" sldId="309"/>
        </pc:sldMkLst>
        <pc:spChg chg="mod">
          <ac:chgData name="Sara Muneeb" userId="29b624b1-a719-43f5-9b52-388cd4043c04" providerId="ADAL" clId="{DB3F8C76-9E84-425C-958D-57243E72E246}" dt="2022-09-30T11:27:31.450" v="2381" actId="27636"/>
          <ac:spMkLst>
            <pc:docMk/>
            <pc:sldMk cId="342350972" sldId="309"/>
            <ac:spMk id="2" creationId="{1ACC1270-1223-76A0-0378-4886E6636DB9}"/>
          </ac:spMkLst>
        </pc:spChg>
        <pc:spChg chg="mod">
          <ac:chgData name="Sara Muneeb" userId="29b624b1-a719-43f5-9b52-388cd4043c04" providerId="ADAL" clId="{DB3F8C76-9E84-425C-958D-57243E72E246}" dt="2022-09-30T11:37:59.240" v="2502" actId="20577"/>
          <ac:spMkLst>
            <pc:docMk/>
            <pc:sldMk cId="342350972" sldId="309"/>
            <ac:spMk id="3" creationId="{E9198B8F-D562-A0C6-6310-7F86BD99DD98}"/>
          </ac:spMkLst>
        </pc:spChg>
        <pc:picChg chg="add del">
          <ac:chgData name="Sara Muneeb" userId="29b624b1-a719-43f5-9b52-388cd4043c04" providerId="ADAL" clId="{DB3F8C76-9E84-425C-958D-57243E72E246}" dt="2022-09-30T11:33:04.372" v="2439" actId="21"/>
          <ac:picMkLst>
            <pc:docMk/>
            <pc:sldMk cId="342350972" sldId="309"/>
            <ac:picMk id="8194" creationId="{C1C18E72-9234-4630-3D04-D5649666537A}"/>
          </ac:picMkLst>
        </pc:picChg>
      </pc:sldChg>
      <pc:sldChg chg="addSp delSp modSp new mod">
        <pc:chgData name="Sara Muneeb" userId="29b624b1-a719-43f5-9b52-388cd4043c04" providerId="ADAL" clId="{DB3F8C76-9E84-425C-958D-57243E72E246}" dt="2022-09-30T11:37:22.195" v="2463" actId="20577"/>
        <pc:sldMkLst>
          <pc:docMk/>
          <pc:sldMk cId="3045204456" sldId="310"/>
        </pc:sldMkLst>
        <pc:spChg chg="mod">
          <ac:chgData name="Sara Muneeb" userId="29b624b1-a719-43f5-9b52-388cd4043c04" providerId="ADAL" clId="{DB3F8C76-9E84-425C-958D-57243E72E246}" dt="2022-09-30T11:37:22.195" v="2463" actId="20577"/>
          <ac:spMkLst>
            <pc:docMk/>
            <pc:sldMk cId="3045204456" sldId="310"/>
            <ac:spMk id="2" creationId="{A4E60751-2FA0-5E9C-BA60-A61BAB26661B}"/>
          </ac:spMkLst>
        </pc:spChg>
        <pc:spChg chg="del">
          <ac:chgData name="Sara Muneeb" userId="29b624b1-a719-43f5-9b52-388cd4043c04" providerId="ADAL" clId="{DB3F8C76-9E84-425C-958D-57243E72E246}" dt="2022-09-30T11:35:14.468" v="2450" actId="931"/>
          <ac:spMkLst>
            <pc:docMk/>
            <pc:sldMk cId="3045204456" sldId="310"/>
            <ac:spMk id="3" creationId="{B6C47C78-D2B3-3B7C-5629-3272BC6A496F}"/>
          </ac:spMkLst>
        </pc:spChg>
        <pc:spChg chg="add del mod">
          <ac:chgData name="Sara Muneeb" userId="29b624b1-a719-43f5-9b52-388cd4043c04" providerId="ADAL" clId="{DB3F8C76-9E84-425C-958D-57243E72E246}" dt="2022-09-30T11:37:18.503" v="2454" actId="931"/>
          <ac:spMkLst>
            <pc:docMk/>
            <pc:sldMk cId="3045204456" sldId="310"/>
            <ac:spMk id="7" creationId="{6E73DA4B-4278-63F1-F6CE-94BAC8271ED9}"/>
          </ac:spMkLst>
        </pc:spChg>
        <pc:picChg chg="add del mod">
          <ac:chgData name="Sara Muneeb" userId="29b624b1-a719-43f5-9b52-388cd4043c04" providerId="ADAL" clId="{DB3F8C76-9E84-425C-958D-57243E72E246}" dt="2022-09-30T11:37:12.656" v="2453" actId="478"/>
          <ac:picMkLst>
            <pc:docMk/>
            <pc:sldMk cId="3045204456" sldId="310"/>
            <ac:picMk id="5" creationId="{CDDF55C9-C969-1DFE-35DB-7497D2958212}"/>
          </ac:picMkLst>
        </pc:picChg>
        <pc:picChg chg="add mod">
          <ac:chgData name="Sara Muneeb" userId="29b624b1-a719-43f5-9b52-388cd4043c04" providerId="ADAL" clId="{DB3F8C76-9E84-425C-958D-57243E72E246}" dt="2022-09-30T11:37:21.077" v="2455" actId="27614"/>
          <ac:picMkLst>
            <pc:docMk/>
            <pc:sldMk cId="3045204456" sldId="310"/>
            <ac:picMk id="9" creationId="{514700B3-88EC-4B5D-8EBB-6D9BE9652705}"/>
          </ac:picMkLst>
        </pc:picChg>
      </pc:sldChg>
      <pc:sldChg chg="addSp delSp modSp new mod">
        <pc:chgData name="Sara Muneeb" userId="29b624b1-a719-43f5-9b52-388cd4043c04" providerId="ADAL" clId="{DB3F8C76-9E84-425C-958D-57243E72E246}" dt="2022-10-03T07:54:26.741" v="2506" actId="22"/>
        <pc:sldMkLst>
          <pc:docMk/>
          <pc:sldMk cId="1345374263" sldId="311"/>
        </pc:sldMkLst>
        <pc:spChg chg="mod">
          <ac:chgData name="Sara Muneeb" userId="29b624b1-a719-43f5-9b52-388cd4043c04" providerId="ADAL" clId="{DB3F8C76-9E84-425C-958D-57243E72E246}" dt="2022-09-30T11:37:25.984" v="2471" actId="20577"/>
          <ac:spMkLst>
            <pc:docMk/>
            <pc:sldMk cId="1345374263" sldId="311"/>
            <ac:spMk id="2" creationId="{854B68EE-61FE-BD1C-76C3-A7C3DA5B852D}"/>
          </ac:spMkLst>
        </pc:spChg>
        <pc:spChg chg="del">
          <ac:chgData name="Sara Muneeb" userId="29b624b1-a719-43f5-9b52-388cd4043c04" providerId="ADAL" clId="{DB3F8C76-9E84-425C-958D-57243E72E246}" dt="2022-09-30T11:37:36.113" v="2472" actId="931"/>
          <ac:spMkLst>
            <pc:docMk/>
            <pc:sldMk cId="1345374263" sldId="311"/>
            <ac:spMk id="3" creationId="{0F8F4BC8-F2C9-720F-B07E-A5BA5D3054B4}"/>
          </ac:spMkLst>
        </pc:spChg>
        <pc:spChg chg="add del">
          <ac:chgData name="Sara Muneeb" userId="29b624b1-a719-43f5-9b52-388cd4043c04" providerId="ADAL" clId="{DB3F8C76-9E84-425C-958D-57243E72E246}" dt="2022-10-03T07:54:26.741" v="2506" actId="22"/>
          <ac:spMkLst>
            <pc:docMk/>
            <pc:sldMk cId="1345374263" sldId="311"/>
            <ac:spMk id="4" creationId="{38E5D484-3F1C-E555-F91E-1239AF7ADB0B}"/>
          </ac:spMkLst>
        </pc:spChg>
        <pc:picChg chg="add mod">
          <ac:chgData name="Sara Muneeb" userId="29b624b1-a719-43f5-9b52-388cd4043c04" providerId="ADAL" clId="{DB3F8C76-9E84-425C-958D-57243E72E246}" dt="2022-09-30T11:37:39.856" v="2474" actId="1076"/>
          <ac:picMkLst>
            <pc:docMk/>
            <pc:sldMk cId="1345374263" sldId="311"/>
            <ac:picMk id="5" creationId="{60B714FE-CC7B-6ECE-B3AF-9F3075E25455}"/>
          </ac:picMkLst>
        </pc:picChg>
      </pc:sldChg>
      <pc:sldChg chg="modSp new mod">
        <pc:chgData name="Sara Muneeb" userId="29b624b1-a719-43f5-9b52-388cd4043c04" providerId="ADAL" clId="{DB3F8C76-9E84-425C-958D-57243E72E246}" dt="2022-10-03T07:58:44.783" v="2726" actId="20577"/>
        <pc:sldMkLst>
          <pc:docMk/>
          <pc:sldMk cId="2694764269" sldId="312"/>
        </pc:sldMkLst>
        <pc:spChg chg="mod">
          <ac:chgData name="Sara Muneeb" userId="29b624b1-a719-43f5-9b52-388cd4043c04" providerId="ADAL" clId="{DB3F8C76-9E84-425C-958D-57243E72E246}" dt="2022-10-03T07:54:49.573" v="2548" actId="20577"/>
          <ac:spMkLst>
            <pc:docMk/>
            <pc:sldMk cId="2694764269" sldId="312"/>
            <ac:spMk id="2" creationId="{6BDAFC30-CA56-F1AB-B8AE-D3E4686B058A}"/>
          </ac:spMkLst>
        </pc:spChg>
        <pc:spChg chg="mod">
          <ac:chgData name="Sara Muneeb" userId="29b624b1-a719-43f5-9b52-388cd4043c04" providerId="ADAL" clId="{DB3F8C76-9E84-425C-958D-57243E72E246}" dt="2022-10-03T07:58:44.783" v="2726" actId="20577"/>
          <ac:spMkLst>
            <pc:docMk/>
            <pc:sldMk cId="2694764269" sldId="312"/>
            <ac:spMk id="3" creationId="{D4B97FC1-9C11-E0AB-25B7-85F36F67E73F}"/>
          </ac:spMkLst>
        </pc:spChg>
      </pc:sldChg>
      <pc:sldChg chg="modSp new del mod">
        <pc:chgData name="Sara Muneeb" userId="29b624b1-a719-43f5-9b52-388cd4043c04" providerId="ADAL" clId="{DB3F8C76-9E84-425C-958D-57243E72E246}" dt="2022-10-03T08:32:25.391" v="2742" actId="47"/>
        <pc:sldMkLst>
          <pc:docMk/>
          <pc:sldMk cId="4287223368" sldId="313"/>
        </pc:sldMkLst>
        <pc:spChg chg="mod">
          <ac:chgData name="Sara Muneeb" userId="29b624b1-a719-43f5-9b52-388cd4043c04" providerId="ADAL" clId="{DB3F8C76-9E84-425C-958D-57243E72E246}" dt="2022-10-03T07:58:50.647" v="2740" actId="20577"/>
          <ac:spMkLst>
            <pc:docMk/>
            <pc:sldMk cId="4287223368" sldId="313"/>
            <ac:spMk id="2" creationId="{AA182EEB-AAF5-ABCF-30EC-DB4D50BC5DE2}"/>
          </ac:spMkLst>
        </pc:spChg>
      </pc:sldChg>
      <pc:sldChg chg="add ord">
        <pc:chgData name="Sara Muneeb" userId="29b624b1-a719-43f5-9b52-388cd4043c04" providerId="ADAL" clId="{DB3F8C76-9E84-425C-958D-57243E72E246}" dt="2022-10-05T08:26:07.268" v="3469"/>
        <pc:sldMkLst>
          <pc:docMk/>
          <pc:sldMk cId="2773881193" sldId="314"/>
        </pc:sldMkLst>
      </pc:sldChg>
      <pc:sldChg chg="modSp add del mod">
        <pc:chgData name="Sara Muneeb" userId="29b624b1-a719-43f5-9b52-388cd4043c04" providerId="ADAL" clId="{DB3F8C76-9E84-425C-958D-57243E72E246}" dt="2022-10-05T09:43:19.577" v="4110" actId="47"/>
        <pc:sldMkLst>
          <pc:docMk/>
          <pc:sldMk cId="1482266729" sldId="315"/>
        </pc:sldMkLst>
        <pc:spChg chg="mod">
          <ac:chgData name="Sara Muneeb" userId="29b624b1-a719-43f5-9b52-388cd4043c04" providerId="ADAL" clId="{DB3F8C76-9E84-425C-958D-57243E72E246}" dt="2022-10-05T09:43:11.319" v="4108" actId="20577"/>
          <ac:spMkLst>
            <pc:docMk/>
            <pc:sldMk cId="1482266729" sldId="315"/>
            <ac:spMk id="3" creationId="{00000000-0000-0000-0000-000000000000}"/>
          </ac:spMkLst>
        </pc:spChg>
      </pc:sldChg>
      <pc:sldChg chg="add del">
        <pc:chgData name="Sara Muneeb" userId="29b624b1-a719-43f5-9b52-388cd4043c04" providerId="ADAL" clId="{DB3F8C76-9E84-425C-958D-57243E72E246}" dt="2022-09-27T04:55:26.398" v="39" actId="47"/>
        <pc:sldMkLst>
          <pc:docMk/>
          <pc:sldMk cId="3978508472" sldId="315"/>
        </pc:sldMkLst>
      </pc:sldChg>
      <pc:sldChg chg="modSp add del mod">
        <pc:chgData name="Sara Muneeb" userId="29b624b1-a719-43f5-9b52-388cd4043c04" providerId="ADAL" clId="{DB3F8C76-9E84-425C-958D-57243E72E246}" dt="2022-10-05T09:43:21.153" v="4111" actId="47"/>
        <pc:sldMkLst>
          <pc:docMk/>
          <pc:sldMk cId="2687923633" sldId="316"/>
        </pc:sldMkLst>
        <pc:spChg chg="mod">
          <ac:chgData name="Sara Muneeb" userId="29b624b1-a719-43f5-9b52-388cd4043c04" providerId="ADAL" clId="{DB3F8C76-9E84-425C-958D-57243E72E246}" dt="2022-10-05T09:41:50.756" v="4023" actId="21"/>
          <ac:spMkLst>
            <pc:docMk/>
            <pc:sldMk cId="2687923633" sldId="316"/>
            <ac:spMk id="3" creationId="{00000000-0000-0000-0000-000000000000}"/>
          </ac:spMkLst>
        </pc:spChg>
      </pc:sldChg>
      <pc:sldChg chg="modSp add del mod">
        <pc:chgData name="Sara Muneeb" userId="29b624b1-a719-43f5-9b52-388cd4043c04" providerId="ADAL" clId="{DB3F8C76-9E84-425C-958D-57243E72E246}" dt="2022-10-05T09:43:39.748" v="4114" actId="47"/>
        <pc:sldMkLst>
          <pc:docMk/>
          <pc:sldMk cId="2649403169" sldId="317"/>
        </pc:sldMkLst>
        <pc:spChg chg="mod">
          <ac:chgData name="Sara Muneeb" userId="29b624b1-a719-43f5-9b52-388cd4043c04" providerId="ADAL" clId="{DB3F8C76-9E84-425C-958D-57243E72E246}" dt="2022-10-05T09:43:34.523" v="4113" actId="6549"/>
          <ac:spMkLst>
            <pc:docMk/>
            <pc:sldMk cId="2649403169" sldId="317"/>
            <ac:spMk id="3" creationId="{00000000-0000-0000-0000-000000000000}"/>
          </ac:spMkLst>
        </pc:spChg>
      </pc:sldChg>
      <pc:sldChg chg="modSp add mod">
        <pc:chgData name="Sara Muneeb" userId="29b624b1-a719-43f5-9b52-388cd4043c04" providerId="ADAL" clId="{DB3F8C76-9E84-425C-958D-57243E72E246}" dt="2022-10-05T09:43:51.069" v="4128" actId="20577"/>
        <pc:sldMkLst>
          <pc:docMk/>
          <pc:sldMk cId="34162203" sldId="318"/>
        </pc:sldMkLst>
        <pc:spChg chg="mod">
          <ac:chgData name="Sara Muneeb" userId="29b624b1-a719-43f5-9b52-388cd4043c04" providerId="ADAL" clId="{DB3F8C76-9E84-425C-958D-57243E72E246}" dt="2022-10-05T09:43:51.069" v="4128" actId="20577"/>
          <ac:spMkLst>
            <pc:docMk/>
            <pc:sldMk cId="34162203" sldId="318"/>
            <ac:spMk id="2" creationId="{00000000-0000-0000-0000-000000000000}"/>
          </ac:spMkLst>
        </pc:spChg>
      </pc:sldChg>
      <pc:sldChg chg="add">
        <pc:chgData name="Sara Muneeb" userId="29b624b1-a719-43f5-9b52-388cd4043c04" providerId="ADAL" clId="{DB3F8C76-9E84-425C-958D-57243E72E246}" dt="2022-10-03T08:32:28.013" v="2743"/>
        <pc:sldMkLst>
          <pc:docMk/>
          <pc:sldMk cId="2945653139" sldId="319"/>
        </pc:sldMkLst>
      </pc:sldChg>
      <pc:sldChg chg="addSp delSp modSp add mod">
        <pc:chgData name="Sara Muneeb" userId="29b624b1-a719-43f5-9b52-388cd4043c04" providerId="ADAL" clId="{DB3F8C76-9E84-425C-958D-57243E72E246}" dt="2022-10-05T09:09:16.988" v="3735" actId="20577"/>
        <pc:sldMkLst>
          <pc:docMk/>
          <pc:sldMk cId="854609834" sldId="320"/>
        </pc:sldMkLst>
        <pc:spChg chg="mod">
          <ac:chgData name="Sara Muneeb" userId="29b624b1-a719-43f5-9b52-388cd4043c04" providerId="ADAL" clId="{DB3F8C76-9E84-425C-958D-57243E72E246}" dt="2022-10-05T09:09:16.988" v="3735" actId="20577"/>
          <ac:spMkLst>
            <pc:docMk/>
            <pc:sldMk cId="854609834" sldId="320"/>
            <ac:spMk id="2" creationId="{9503276D-DA16-4EA9-93A4-5F16D0DF3875}"/>
          </ac:spMkLst>
        </pc:spChg>
        <pc:spChg chg="add del">
          <ac:chgData name="Sara Muneeb" userId="29b624b1-a719-43f5-9b52-388cd4043c04" providerId="ADAL" clId="{DB3F8C76-9E84-425C-958D-57243E72E246}" dt="2022-10-05T09:02:58.030" v="3714" actId="21"/>
          <ac:spMkLst>
            <pc:docMk/>
            <pc:sldMk cId="854609834" sldId="320"/>
            <ac:spMk id="3" creationId="{09145D55-CB9C-3337-1014-5778751F7F87}"/>
          </ac:spMkLst>
        </pc:spChg>
        <pc:spChg chg="add del mod">
          <ac:chgData name="Sara Muneeb" userId="29b624b1-a719-43f5-9b52-388cd4043c04" providerId="ADAL" clId="{DB3F8C76-9E84-425C-958D-57243E72E246}" dt="2022-10-05T09:06:05.496" v="3718" actId="931"/>
          <ac:spMkLst>
            <pc:docMk/>
            <pc:sldMk cId="854609834" sldId="320"/>
            <ac:spMk id="7" creationId="{0900F1AB-36B2-40E4-BC73-6482A66CB19D}"/>
          </ac:spMkLst>
        </pc:spChg>
        <pc:spChg chg="add del mod">
          <ac:chgData name="Sara Muneeb" userId="29b624b1-a719-43f5-9b52-388cd4043c04" providerId="ADAL" clId="{DB3F8C76-9E84-425C-958D-57243E72E246}" dt="2022-10-05T09:06:19.436" v="3722" actId="931"/>
          <ac:spMkLst>
            <pc:docMk/>
            <pc:sldMk cId="854609834" sldId="320"/>
            <ac:spMk id="11" creationId="{16738BD0-A6C8-E59A-97F9-C29333D82FD5}"/>
          </ac:spMkLst>
        </pc:spChg>
        <pc:picChg chg="del mod">
          <ac:chgData name="Sara Muneeb" userId="29b624b1-a719-43f5-9b52-388cd4043c04" providerId="ADAL" clId="{DB3F8C76-9E84-425C-958D-57243E72E246}" dt="2022-10-05T09:05:59.288" v="3717" actId="478"/>
          <ac:picMkLst>
            <pc:docMk/>
            <pc:sldMk cId="854609834" sldId="320"/>
            <ac:picMk id="4" creationId="{0644885C-E19B-4847-B53A-61E094CD61C0}"/>
          </ac:picMkLst>
        </pc:picChg>
        <pc:picChg chg="del mod">
          <ac:chgData name="Sara Muneeb" userId="29b624b1-a719-43f5-9b52-388cd4043c04" providerId="ADAL" clId="{DB3F8C76-9E84-425C-958D-57243E72E246}" dt="2022-10-05T09:02:51.457" v="3712" actId="478"/>
          <ac:picMkLst>
            <pc:docMk/>
            <pc:sldMk cId="854609834" sldId="320"/>
            <ac:picMk id="5" creationId="{BA20838B-E9FE-481A-82C9-A4BD9A30908F}"/>
          </ac:picMkLst>
        </pc:picChg>
        <pc:picChg chg="add del mod">
          <ac:chgData name="Sara Muneeb" userId="29b624b1-a719-43f5-9b52-388cd4043c04" providerId="ADAL" clId="{DB3F8C76-9E84-425C-958D-57243E72E246}" dt="2022-10-05T09:06:09.745" v="3721" actId="478"/>
          <ac:picMkLst>
            <pc:docMk/>
            <pc:sldMk cId="854609834" sldId="320"/>
            <ac:picMk id="9" creationId="{F3BA7766-7801-9EF2-D279-604FF74DE4A3}"/>
          </ac:picMkLst>
        </pc:picChg>
        <pc:picChg chg="add mod">
          <ac:chgData name="Sara Muneeb" userId="29b624b1-a719-43f5-9b52-388cd4043c04" providerId="ADAL" clId="{DB3F8C76-9E84-425C-958D-57243E72E246}" dt="2022-10-05T09:08:59.492" v="3729" actId="1076"/>
          <ac:picMkLst>
            <pc:docMk/>
            <pc:sldMk cId="854609834" sldId="320"/>
            <ac:picMk id="13" creationId="{4EF693B5-9EF3-77E0-6A1A-72224F034E14}"/>
          </ac:picMkLst>
        </pc:picChg>
        <pc:picChg chg="add mod">
          <ac:chgData name="Sara Muneeb" userId="29b624b1-a719-43f5-9b52-388cd4043c04" providerId="ADAL" clId="{DB3F8C76-9E84-425C-958D-57243E72E246}" dt="2022-10-05T09:09:15.459" v="3734" actId="27614"/>
          <ac:picMkLst>
            <pc:docMk/>
            <pc:sldMk cId="854609834" sldId="320"/>
            <ac:picMk id="15" creationId="{3E6715EE-F7E5-5669-B7AE-AFA03A82E991}"/>
          </ac:picMkLst>
        </pc:picChg>
        <pc:picChg chg="add mod">
          <ac:chgData name="Sara Muneeb" userId="29b624b1-a719-43f5-9b52-388cd4043c04" providerId="ADAL" clId="{DB3F8C76-9E84-425C-958D-57243E72E246}" dt="2022-10-05T09:09:01.290" v="3730" actId="1076"/>
          <ac:picMkLst>
            <pc:docMk/>
            <pc:sldMk cId="854609834" sldId="320"/>
            <ac:picMk id="3076" creationId="{B67FE095-22E1-0CFB-02FF-B23B1C186ED1}"/>
          </ac:picMkLst>
        </pc:picChg>
      </pc:sldChg>
      <pc:sldChg chg="addSp modSp add mod">
        <pc:chgData name="Sara Muneeb" userId="29b624b1-a719-43f5-9b52-388cd4043c04" providerId="ADAL" clId="{DB3F8C76-9E84-425C-958D-57243E72E246}" dt="2022-10-05T08:32:22.853" v="3485" actId="1076"/>
        <pc:sldMkLst>
          <pc:docMk/>
          <pc:sldMk cId="406449667" sldId="321"/>
        </pc:sldMkLst>
        <pc:picChg chg="add mod">
          <ac:chgData name="Sara Muneeb" userId="29b624b1-a719-43f5-9b52-388cd4043c04" providerId="ADAL" clId="{DB3F8C76-9E84-425C-958D-57243E72E246}" dt="2022-10-05T08:32:20.466" v="3484" actId="1076"/>
          <ac:picMkLst>
            <pc:docMk/>
            <pc:sldMk cId="406449667" sldId="321"/>
            <ac:picMk id="3" creationId="{01D37097-8753-7955-2136-074CC135495C}"/>
          </ac:picMkLst>
        </pc:picChg>
        <pc:picChg chg="mod">
          <ac:chgData name="Sara Muneeb" userId="29b624b1-a719-43f5-9b52-388cd4043c04" providerId="ADAL" clId="{DB3F8C76-9E84-425C-958D-57243E72E246}" dt="2022-10-05T08:32:22.853" v="3485" actId="1076"/>
          <ac:picMkLst>
            <pc:docMk/>
            <pc:sldMk cId="406449667" sldId="321"/>
            <ac:picMk id="4" creationId="{96C8F24E-FC45-41B8-9879-78E68AFD11EF}"/>
          </ac:picMkLst>
        </pc:picChg>
      </pc:sldChg>
      <pc:sldChg chg="addSp delSp modSp add del mod">
        <pc:chgData name="Sara Muneeb" userId="29b624b1-a719-43f5-9b52-388cd4043c04" providerId="ADAL" clId="{DB3F8C76-9E84-425C-958D-57243E72E246}" dt="2022-10-05T08:34:12.640" v="3504" actId="47"/>
        <pc:sldMkLst>
          <pc:docMk/>
          <pc:sldMk cId="590313255" sldId="322"/>
        </pc:sldMkLst>
        <pc:spChg chg="add mod">
          <ac:chgData name="Sara Muneeb" userId="29b624b1-a719-43f5-9b52-388cd4043c04" providerId="ADAL" clId="{DB3F8C76-9E84-425C-958D-57243E72E246}" dt="2022-10-05T08:34:11.186" v="3503" actId="21"/>
          <ac:spMkLst>
            <pc:docMk/>
            <pc:sldMk cId="590313255" sldId="322"/>
            <ac:spMk id="5" creationId="{462A6DE5-8ABF-B063-93B4-9B6FFEAA2CCC}"/>
          </ac:spMkLst>
        </pc:spChg>
        <pc:picChg chg="del">
          <ac:chgData name="Sara Muneeb" userId="29b624b1-a719-43f5-9b52-388cd4043c04" providerId="ADAL" clId="{DB3F8C76-9E84-425C-958D-57243E72E246}" dt="2022-10-05T08:34:11.186" v="3503" actId="21"/>
          <ac:picMkLst>
            <pc:docMk/>
            <pc:sldMk cId="590313255" sldId="322"/>
            <ac:picMk id="4" creationId="{ED3ADA1F-DEB4-490E-A926-7E18F4EF8128}"/>
          </ac:picMkLst>
        </pc:picChg>
      </pc:sldChg>
      <pc:sldChg chg="add">
        <pc:chgData name="Sara Muneeb" userId="29b624b1-a719-43f5-9b52-388cd4043c04" providerId="ADAL" clId="{DB3F8C76-9E84-425C-958D-57243E72E246}" dt="2022-10-03T08:32:28.013" v="2743"/>
        <pc:sldMkLst>
          <pc:docMk/>
          <pc:sldMk cId="1151827555" sldId="323"/>
        </pc:sldMkLst>
      </pc:sldChg>
      <pc:sldChg chg="add del">
        <pc:chgData name="Sara Muneeb" userId="29b624b1-a719-43f5-9b52-388cd4043c04" providerId="ADAL" clId="{DB3F8C76-9E84-425C-958D-57243E72E246}" dt="2022-10-03T08:44:32.724" v="2815" actId="47"/>
        <pc:sldMkLst>
          <pc:docMk/>
          <pc:sldMk cId="1888767272" sldId="324"/>
        </pc:sldMkLst>
      </pc:sldChg>
      <pc:sldChg chg="modSp add mod">
        <pc:chgData name="Sara Muneeb" userId="29b624b1-a719-43f5-9b52-388cd4043c04" providerId="ADAL" clId="{DB3F8C76-9E84-425C-958D-57243E72E246}" dt="2022-10-03T08:44:42.174" v="2833" actId="20577"/>
        <pc:sldMkLst>
          <pc:docMk/>
          <pc:sldMk cId="566433223" sldId="325"/>
        </pc:sldMkLst>
        <pc:spChg chg="mod">
          <ac:chgData name="Sara Muneeb" userId="29b624b1-a719-43f5-9b52-388cd4043c04" providerId="ADAL" clId="{DB3F8C76-9E84-425C-958D-57243E72E246}" dt="2022-10-03T08:44:42.174" v="2833" actId="20577"/>
          <ac:spMkLst>
            <pc:docMk/>
            <pc:sldMk cId="566433223" sldId="325"/>
            <ac:spMk id="2" creationId="{00000000-0000-0000-0000-000000000000}"/>
          </ac:spMkLst>
        </pc:spChg>
      </pc:sldChg>
      <pc:sldChg chg="add del">
        <pc:chgData name="Sara Muneeb" userId="29b624b1-a719-43f5-9b52-388cd4043c04" providerId="ADAL" clId="{DB3F8C76-9E84-425C-958D-57243E72E246}" dt="2022-10-03T08:45:15.741" v="2838" actId="47"/>
        <pc:sldMkLst>
          <pc:docMk/>
          <pc:sldMk cId="1629450809" sldId="326"/>
        </pc:sldMkLst>
      </pc:sldChg>
      <pc:sldChg chg="add del">
        <pc:chgData name="Sara Muneeb" userId="29b624b1-a719-43f5-9b52-388cd4043c04" providerId="ADAL" clId="{DB3F8C76-9E84-425C-958D-57243E72E246}" dt="2022-10-03T08:45:13.399" v="2837" actId="47"/>
        <pc:sldMkLst>
          <pc:docMk/>
          <pc:sldMk cId="3425390869" sldId="327"/>
        </pc:sldMkLst>
      </pc:sldChg>
      <pc:sldChg chg="add">
        <pc:chgData name="Sara Muneeb" userId="29b624b1-a719-43f5-9b52-388cd4043c04" providerId="ADAL" clId="{DB3F8C76-9E84-425C-958D-57243E72E246}" dt="2022-10-03T08:41:05.849" v="2745"/>
        <pc:sldMkLst>
          <pc:docMk/>
          <pc:sldMk cId="3494110084" sldId="328"/>
        </pc:sldMkLst>
      </pc:sldChg>
      <pc:sldChg chg="add del">
        <pc:chgData name="Sara Muneeb" userId="29b624b1-a719-43f5-9b52-388cd4043c04" providerId="ADAL" clId="{DB3F8C76-9E84-425C-958D-57243E72E246}" dt="2022-10-03T08:45:21.951" v="2839" actId="47"/>
        <pc:sldMkLst>
          <pc:docMk/>
          <pc:sldMk cId="2152467212" sldId="329"/>
        </pc:sldMkLst>
      </pc:sldChg>
      <pc:sldChg chg="addSp delSp add mod">
        <pc:chgData name="Sara Muneeb" userId="29b624b1-a719-43f5-9b52-388cd4043c04" providerId="ADAL" clId="{DB3F8C76-9E84-425C-958D-57243E72E246}" dt="2022-10-03T08:45:53.262" v="2841" actId="22"/>
        <pc:sldMkLst>
          <pc:docMk/>
          <pc:sldMk cId="3427912561" sldId="330"/>
        </pc:sldMkLst>
        <pc:picChg chg="add del">
          <ac:chgData name="Sara Muneeb" userId="29b624b1-a719-43f5-9b52-388cd4043c04" providerId="ADAL" clId="{DB3F8C76-9E84-425C-958D-57243E72E246}" dt="2022-10-03T08:45:53.262" v="2841" actId="22"/>
          <ac:picMkLst>
            <pc:docMk/>
            <pc:sldMk cId="3427912561" sldId="330"/>
            <ac:picMk id="4" creationId="{B00AD290-54F1-A2B1-B01A-BF7759636E5F}"/>
          </ac:picMkLst>
        </pc:picChg>
      </pc:sldChg>
      <pc:sldChg chg="addSp modSp new mod">
        <pc:chgData name="Sara Muneeb" userId="29b624b1-a719-43f5-9b52-388cd4043c04" providerId="ADAL" clId="{DB3F8C76-9E84-425C-958D-57243E72E246}" dt="2022-10-03T08:44:26.049" v="2814" actId="1076"/>
        <pc:sldMkLst>
          <pc:docMk/>
          <pc:sldMk cId="3349574719" sldId="331"/>
        </pc:sldMkLst>
        <pc:spChg chg="mod">
          <ac:chgData name="Sara Muneeb" userId="29b624b1-a719-43f5-9b52-388cd4043c04" providerId="ADAL" clId="{DB3F8C76-9E84-425C-958D-57243E72E246}" dt="2022-10-03T08:42:44.114" v="2785" actId="20577"/>
          <ac:spMkLst>
            <pc:docMk/>
            <pc:sldMk cId="3349574719" sldId="331"/>
            <ac:spMk id="2" creationId="{BDF42397-FB23-DBDD-9EF6-9540B52654E4}"/>
          </ac:spMkLst>
        </pc:spChg>
        <pc:spChg chg="mod">
          <ac:chgData name="Sara Muneeb" userId="29b624b1-a719-43f5-9b52-388cd4043c04" providerId="ADAL" clId="{DB3F8C76-9E84-425C-958D-57243E72E246}" dt="2022-10-03T08:44:08.473" v="2811" actId="20577"/>
          <ac:spMkLst>
            <pc:docMk/>
            <pc:sldMk cId="3349574719" sldId="331"/>
            <ac:spMk id="3" creationId="{54B22514-635C-5D94-AF86-87E4697184DC}"/>
          </ac:spMkLst>
        </pc:spChg>
        <pc:picChg chg="add mod">
          <ac:chgData name="Sara Muneeb" userId="29b624b1-a719-43f5-9b52-388cd4043c04" providerId="ADAL" clId="{DB3F8C76-9E84-425C-958D-57243E72E246}" dt="2022-10-03T08:44:26.049" v="2814" actId="1076"/>
          <ac:picMkLst>
            <pc:docMk/>
            <pc:sldMk cId="3349574719" sldId="331"/>
            <ac:picMk id="5" creationId="{2AA5373B-0293-5863-52B4-C7F2BEFF8DAE}"/>
          </ac:picMkLst>
        </pc:picChg>
      </pc:sldChg>
      <pc:sldChg chg="addSp delSp modSp new mod">
        <pc:chgData name="Sara Muneeb" userId="29b624b1-a719-43f5-9b52-388cd4043c04" providerId="ADAL" clId="{DB3F8C76-9E84-425C-958D-57243E72E246}" dt="2022-10-03T08:47:58.138" v="2874" actId="1076"/>
        <pc:sldMkLst>
          <pc:docMk/>
          <pc:sldMk cId="3430477893" sldId="332"/>
        </pc:sldMkLst>
        <pc:spChg chg="mod">
          <ac:chgData name="Sara Muneeb" userId="29b624b1-a719-43f5-9b52-388cd4043c04" providerId="ADAL" clId="{DB3F8C76-9E84-425C-958D-57243E72E246}" dt="2022-10-03T08:46:02.443" v="2865" actId="20577"/>
          <ac:spMkLst>
            <pc:docMk/>
            <pc:sldMk cId="3430477893" sldId="332"/>
            <ac:spMk id="2" creationId="{1BA14503-2877-4ED8-B221-911B3A18F1B6}"/>
          </ac:spMkLst>
        </pc:spChg>
        <pc:spChg chg="del">
          <ac:chgData name="Sara Muneeb" userId="29b624b1-a719-43f5-9b52-388cd4043c04" providerId="ADAL" clId="{DB3F8C76-9E84-425C-958D-57243E72E246}" dt="2022-10-03T08:46:03.889" v="2866" actId="22"/>
          <ac:spMkLst>
            <pc:docMk/>
            <pc:sldMk cId="3430477893" sldId="332"/>
            <ac:spMk id="3" creationId="{E64851BA-2A65-5500-C2D2-4727D3CDAD72}"/>
          </ac:spMkLst>
        </pc:spChg>
        <pc:picChg chg="add mod ord">
          <ac:chgData name="Sara Muneeb" userId="29b624b1-a719-43f5-9b52-388cd4043c04" providerId="ADAL" clId="{DB3F8C76-9E84-425C-958D-57243E72E246}" dt="2022-10-03T08:47:24.621" v="2869" actId="1076"/>
          <ac:picMkLst>
            <pc:docMk/>
            <pc:sldMk cId="3430477893" sldId="332"/>
            <ac:picMk id="5" creationId="{23B13542-863B-4B1A-7EC6-424EDC135963}"/>
          </ac:picMkLst>
        </pc:picChg>
        <pc:picChg chg="add mod">
          <ac:chgData name="Sara Muneeb" userId="29b624b1-a719-43f5-9b52-388cd4043c04" providerId="ADAL" clId="{DB3F8C76-9E84-425C-958D-57243E72E246}" dt="2022-10-03T08:47:58.138" v="2874" actId="1076"/>
          <ac:picMkLst>
            <pc:docMk/>
            <pc:sldMk cId="3430477893" sldId="332"/>
            <ac:picMk id="7" creationId="{0CE85A44-E9E5-F249-5169-170745F91064}"/>
          </ac:picMkLst>
        </pc:picChg>
      </pc:sldChg>
      <pc:sldChg chg="addSp delSp modSp new mod">
        <pc:chgData name="Sara Muneeb" userId="29b624b1-a719-43f5-9b52-388cd4043c04" providerId="ADAL" clId="{DB3F8C76-9E84-425C-958D-57243E72E246}" dt="2022-10-03T08:53:53.093" v="2965"/>
        <pc:sldMkLst>
          <pc:docMk/>
          <pc:sldMk cId="3917894372" sldId="333"/>
        </pc:sldMkLst>
        <pc:spChg chg="mod">
          <ac:chgData name="Sara Muneeb" userId="29b624b1-a719-43f5-9b52-388cd4043c04" providerId="ADAL" clId="{DB3F8C76-9E84-425C-958D-57243E72E246}" dt="2022-10-03T08:48:31.717" v="2904" actId="20577"/>
          <ac:spMkLst>
            <pc:docMk/>
            <pc:sldMk cId="3917894372" sldId="333"/>
            <ac:spMk id="2" creationId="{8C9BF00C-DE08-05B4-94B7-21F99DF181F5}"/>
          </ac:spMkLst>
        </pc:spChg>
        <pc:spChg chg="mod">
          <ac:chgData name="Sara Muneeb" userId="29b624b1-a719-43f5-9b52-388cd4043c04" providerId="ADAL" clId="{DB3F8C76-9E84-425C-958D-57243E72E246}" dt="2022-10-03T08:51:54.874" v="2915" actId="1076"/>
          <ac:spMkLst>
            <pc:docMk/>
            <pc:sldMk cId="3917894372" sldId="333"/>
            <ac:spMk id="3" creationId="{1FCBA3A4-B640-FD0C-C7ED-C462A6F5F329}"/>
          </ac:spMkLst>
        </pc:spChg>
        <pc:picChg chg="add mod">
          <ac:chgData name="Sara Muneeb" userId="29b624b1-a719-43f5-9b52-388cd4043c04" providerId="ADAL" clId="{DB3F8C76-9E84-425C-958D-57243E72E246}" dt="2022-10-03T08:52:15.660" v="2920" actId="1076"/>
          <ac:picMkLst>
            <pc:docMk/>
            <pc:sldMk cId="3917894372" sldId="333"/>
            <ac:picMk id="1026" creationId="{482A12D2-8096-3518-B78C-3D4BBAAD0454}"/>
          </ac:picMkLst>
        </pc:picChg>
        <pc:picChg chg="add del">
          <ac:chgData name="Sara Muneeb" userId="29b624b1-a719-43f5-9b52-388cd4043c04" providerId="ADAL" clId="{DB3F8C76-9E84-425C-958D-57243E72E246}" dt="2022-10-03T08:53:53.093" v="2965"/>
          <ac:picMkLst>
            <pc:docMk/>
            <pc:sldMk cId="3917894372" sldId="333"/>
            <ac:picMk id="1028" creationId="{9E1F1E16-A9D5-C013-404E-CAF433CAF6D0}"/>
          </ac:picMkLst>
        </pc:picChg>
      </pc:sldChg>
      <pc:sldChg chg="modSp new del mod">
        <pc:chgData name="Sara Muneeb" userId="29b624b1-a719-43f5-9b52-388cd4043c04" providerId="ADAL" clId="{DB3F8C76-9E84-425C-958D-57243E72E246}" dt="2022-10-03T09:02:56.545" v="3026" actId="47"/>
        <pc:sldMkLst>
          <pc:docMk/>
          <pc:sldMk cId="1807911425" sldId="334"/>
        </pc:sldMkLst>
        <pc:spChg chg="mod">
          <ac:chgData name="Sara Muneeb" userId="29b624b1-a719-43f5-9b52-388cd4043c04" providerId="ADAL" clId="{DB3F8C76-9E84-425C-958D-57243E72E246}" dt="2022-10-03T08:52:40.895" v="2963" actId="20577"/>
          <ac:spMkLst>
            <pc:docMk/>
            <pc:sldMk cId="1807911425" sldId="334"/>
            <ac:spMk id="2" creationId="{DFD9F9C7-D4B2-0938-60E4-036D0673C0A4}"/>
          </ac:spMkLst>
        </pc:spChg>
      </pc:sldChg>
      <pc:sldChg chg="add ord">
        <pc:chgData name="Sara Muneeb" userId="29b624b1-a719-43f5-9b52-388cd4043c04" providerId="ADAL" clId="{DB3F8C76-9E84-425C-958D-57243E72E246}" dt="2022-10-03T08:59:54.890" v="3014"/>
        <pc:sldMkLst>
          <pc:docMk/>
          <pc:sldMk cId="8593176" sldId="335"/>
        </pc:sldMkLst>
      </pc:sldChg>
      <pc:sldChg chg="delSp add del mod">
        <pc:chgData name="Sara Muneeb" userId="29b624b1-a719-43f5-9b52-388cd4043c04" providerId="ADAL" clId="{DB3F8C76-9E84-425C-958D-57243E72E246}" dt="2022-10-03T08:55:34.364" v="2984" actId="47"/>
        <pc:sldMkLst>
          <pc:docMk/>
          <pc:sldMk cId="1678163868" sldId="336"/>
        </pc:sldMkLst>
        <pc:picChg chg="del">
          <ac:chgData name="Sara Muneeb" userId="29b624b1-a719-43f5-9b52-388cd4043c04" providerId="ADAL" clId="{DB3F8C76-9E84-425C-958D-57243E72E246}" dt="2022-10-03T08:55:04.476" v="2975" actId="21"/>
          <ac:picMkLst>
            <pc:docMk/>
            <pc:sldMk cId="1678163868" sldId="336"/>
            <ac:picMk id="6" creationId="{3E1EB4D4-5BED-49C0-A5AC-F1F095AC48B6}"/>
          </ac:picMkLst>
        </pc:picChg>
      </pc:sldChg>
      <pc:sldChg chg="addSp modSp add mod ord">
        <pc:chgData name="Sara Muneeb" userId="29b624b1-a719-43f5-9b52-388cd4043c04" providerId="ADAL" clId="{DB3F8C76-9E84-425C-958D-57243E72E246}" dt="2022-10-03T08:57:21.278" v="3006"/>
        <pc:sldMkLst>
          <pc:docMk/>
          <pc:sldMk cId="633161056" sldId="337"/>
        </pc:sldMkLst>
        <pc:picChg chg="add mod">
          <ac:chgData name="Sara Muneeb" userId="29b624b1-a719-43f5-9b52-388cd4043c04" providerId="ADAL" clId="{DB3F8C76-9E84-425C-958D-57243E72E246}" dt="2022-10-03T08:55:25.233" v="2982" actId="1076"/>
          <ac:picMkLst>
            <pc:docMk/>
            <pc:sldMk cId="633161056" sldId="337"/>
            <ac:picMk id="3" creationId="{7A700882-33BE-8D82-2022-A9F02B8D2171}"/>
          </ac:picMkLst>
        </pc:picChg>
      </pc:sldChg>
      <pc:sldChg chg="add del ord">
        <pc:chgData name="Sara Muneeb" userId="29b624b1-a719-43f5-9b52-388cd4043c04" providerId="ADAL" clId="{DB3F8C76-9E84-425C-958D-57243E72E246}" dt="2022-10-03T09:02:16.244" v="3019" actId="47"/>
        <pc:sldMkLst>
          <pc:docMk/>
          <pc:sldMk cId="1444182912" sldId="338"/>
        </pc:sldMkLst>
      </pc:sldChg>
      <pc:sldChg chg="add del">
        <pc:chgData name="Sara Muneeb" userId="29b624b1-a719-43f5-9b52-388cd4043c04" providerId="ADAL" clId="{DB3F8C76-9E84-425C-958D-57243E72E246}" dt="2022-10-03T09:02:52.252" v="3024" actId="47"/>
        <pc:sldMkLst>
          <pc:docMk/>
          <pc:sldMk cId="1127259162" sldId="339"/>
        </pc:sldMkLst>
      </pc:sldChg>
      <pc:sldChg chg="add del">
        <pc:chgData name="Sara Muneeb" userId="29b624b1-a719-43f5-9b52-388cd4043c04" providerId="ADAL" clId="{DB3F8C76-9E84-425C-958D-57243E72E246}" dt="2022-10-03T09:02:54.031" v="3025" actId="47"/>
        <pc:sldMkLst>
          <pc:docMk/>
          <pc:sldMk cId="3128309874" sldId="340"/>
        </pc:sldMkLst>
      </pc:sldChg>
      <pc:sldChg chg="addSp delSp modSp new mod">
        <pc:chgData name="Sara Muneeb" userId="29b624b1-a719-43f5-9b52-388cd4043c04" providerId="ADAL" clId="{DB3F8C76-9E84-425C-958D-57243E72E246}" dt="2022-10-03T08:56:42.446" v="3002" actId="20577"/>
        <pc:sldMkLst>
          <pc:docMk/>
          <pc:sldMk cId="3882494558" sldId="341"/>
        </pc:sldMkLst>
        <pc:spChg chg="mod">
          <ac:chgData name="Sara Muneeb" userId="29b624b1-a719-43f5-9b52-388cd4043c04" providerId="ADAL" clId="{DB3F8C76-9E84-425C-958D-57243E72E246}" dt="2022-10-03T08:56:42.446" v="3002" actId="20577"/>
          <ac:spMkLst>
            <pc:docMk/>
            <pc:sldMk cId="3882494558" sldId="341"/>
            <ac:spMk id="2" creationId="{900C8EA5-CB76-0D65-2A62-FAB0F51B6C6A}"/>
          </ac:spMkLst>
        </pc:spChg>
        <pc:spChg chg="del">
          <ac:chgData name="Sara Muneeb" userId="29b624b1-a719-43f5-9b52-388cd4043c04" providerId="ADAL" clId="{DB3F8C76-9E84-425C-958D-57243E72E246}" dt="2022-10-03T08:56:36.828" v="2992"/>
          <ac:spMkLst>
            <pc:docMk/>
            <pc:sldMk cId="3882494558" sldId="341"/>
            <ac:spMk id="3" creationId="{CE71EB3E-6D7C-64EE-DE6D-6BC420E101E5}"/>
          </ac:spMkLst>
        </pc:spChg>
        <pc:picChg chg="add mod">
          <ac:chgData name="Sara Muneeb" userId="29b624b1-a719-43f5-9b52-388cd4043c04" providerId="ADAL" clId="{DB3F8C76-9E84-425C-958D-57243E72E246}" dt="2022-10-03T08:56:38.990" v="2993" actId="1076"/>
          <ac:picMkLst>
            <pc:docMk/>
            <pc:sldMk cId="3882494558" sldId="341"/>
            <ac:picMk id="4" creationId="{7FE13403-25A8-499D-8D7A-4A0A17D56BFF}"/>
          </ac:picMkLst>
        </pc:picChg>
      </pc:sldChg>
      <pc:sldChg chg="modSp new mod">
        <pc:chgData name="Sara Muneeb" userId="29b624b1-a719-43f5-9b52-388cd4043c04" providerId="ADAL" clId="{DB3F8C76-9E84-425C-958D-57243E72E246}" dt="2022-10-03T09:05:02.703" v="3080" actId="20577"/>
        <pc:sldMkLst>
          <pc:docMk/>
          <pc:sldMk cId="2698458265" sldId="342"/>
        </pc:sldMkLst>
        <pc:spChg chg="mod">
          <ac:chgData name="Sara Muneeb" userId="29b624b1-a719-43f5-9b52-388cd4043c04" providerId="ADAL" clId="{DB3F8C76-9E84-425C-958D-57243E72E246}" dt="2022-10-03T09:03:02.764" v="3045" actId="20577"/>
          <ac:spMkLst>
            <pc:docMk/>
            <pc:sldMk cId="2698458265" sldId="342"/>
            <ac:spMk id="2" creationId="{01F3F972-9024-B371-9CA6-DA46689C9DB0}"/>
          </ac:spMkLst>
        </pc:spChg>
        <pc:spChg chg="mod">
          <ac:chgData name="Sara Muneeb" userId="29b624b1-a719-43f5-9b52-388cd4043c04" providerId="ADAL" clId="{DB3F8C76-9E84-425C-958D-57243E72E246}" dt="2022-10-03T09:05:02.703" v="3080" actId="20577"/>
          <ac:spMkLst>
            <pc:docMk/>
            <pc:sldMk cId="2698458265" sldId="342"/>
            <ac:spMk id="3" creationId="{47523A51-222B-D760-044E-31DAD03EC92D}"/>
          </ac:spMkLst>
        </pc:spChg>
      </pc:sldChg>
      <pc:sldChg chg="addSp modSp new mod">
        <pc:chgData name="Sara Muneeb" userId="29b624b1-a719-43f5-9b52-388cd4043c04" providerId="ADAL" clId="{DB3F8C76-9E84-425C-958D-57243E72E246}" dt="2022-10-05T09:36:14.644" v="4004" actId="1076"/>
        <pc:sldMkLst>
          <pc:docMk/>
          <pc:sldMk cId="2513089267" sldId="343"/>
        </pc:sldMkLst>
        <pc:spChg chg="mod">
          <ac:chgData name="Sara Muneeb" userId="29b624b1-a719-43f5-9b52-388cd4043c04" providerId="ADAL" clId="{DB3F8C76-9E84-425C-958D-57243E72E246}" dt="2022-10-03T09:06:51.350" v="3107" actId="20577"/>
          <ac:spMkLst>
            <pc:docMk/>
            <pc:sldMk cId="2513089267" sldId="343"/>
            <ac:spMk id="2" creationId="{B33EB936-0A5A-BB71-A154-09E6BF2CBFBA}"/>
          </ac:spMkLst>
        </pc:spChg>
        <pc:spChg chg="mod">
          <ac:chgData name="Sara Muneeb" userId="29b624b1-a719-43f5-9b52-388cd4043c04" providerId="ADAL" clId="{DB3F8C76-9E84-425C-958D-57243E72E246}" dt="2022-10-03T09:08:07.154" v="3145" actId="20577"/>
          <ac:spMkLst>
            <pc:docMk/>
            <pc:sldMk cId="2513089267" sldId="343"/>
            <ac:spMk id="3" creationId="{4378ECCD-6E32-28CC-F140-D8B52EBD59DB}"/>
          </ac:spMkLst>
        </pc:spChg>
        <pc:picChg chg="add mod">
          <ac:chgData name="Sara Muneeb" userId="29b624b1-a719-43f5-9b52-388cd4043c04" providerId="ADAL" clId="{DB3F8C76-9E84-425C-958D-57243E72E246}" dt="2022-10-05T09:36:14.644" v="4004" actId="1076"/>
          <ac:picMkLst>
            <pc:docMk/>
            <pc:sldMk cId="2513089267" sldId="343"/>
            <ac:picMk id="5" creationId="{80DDCA12-1AB6-3101-19FC-88F43DA66A57}"/>
          </ac:picMkLst>
        </pc:picChg>
        <pc:picChg chg="add mod">
          <ac:chgData name="Sara Muneeb" userId="29b624b1-a719-43f5-9b52-388cd4043c04" providerId="ADAL" clId="{DB3F8C76-9E84-425C-958D-57243E72E246}" dt="2022-10-05T09:36:13.025" v="4003" actId="1076"/>
          <ac:picMkLst>
            <pc:docMk/>
            <pc:sldMk cId="2513089267" sldId="343"/>
            <ac:picMk id="4098" creationId="{45A26E9E-0A75-188F-C0D0-195B94759800}"/>
          </ac:picMkLst>
        </pc:picChg>
      </pc:sldChg>
      <pc:sldChg chg="modSp new mod">
        <pc:chgData name="Sara Muneeb" userId="29b624b1-a719-43f5-9b52-388cd4043c04" providerId="ADAL" clId="{DB3F8C76-9E84-425C-958D-57243E72E246}" dt="2022-10-03T09:11:31.145" v="3238" actId="20577"/>
        <pc:sldMkLst>
          <pc:docMk/>
          <pc:sldMk cId="405946211" sldId="344"/>
        </pc:sldMkLst>
        <pc:spChg chg="mod">
          <ac:chgData name="Sara Muneeb" userId="29b624b1-a719-43f5-9b52-388cd4043c04" providerId="ADAL" clId="{DB3F8C76-9E84-425C-958D-57243E72E246}" dt="2022-10-03T09:10:56.438" v="3172" actId="20577"/>
          <ac:spMkLst>
            <pc:docMk/>
            <pc:sldMk cId="405946211" sldId="344"/>
            <ac:spMk id="2" creationId="{D7F4F228-B9C5-AB12-8C5D-37D043A48061}"/>
          </ac:spMkLst>
        </pc:spChg>
        <pc:spChg chg="mod">
          <ac:chgData name="Sara Muneeb" userId="29b624b1-a719-43f5-9b52-388cd4043c04" providerId="ADAL" clId="{DB3F8C76-9E84-425C-958D-57243E72E246}" dt="2022-10-03T09:11:31.145" v="3238" actId="20577"/>
          <ac:spMkLst>
            <pc:docMk/>
            <pc:sldMk cId="405946211" sldId="344"/>
            <ac:spMk id="3" creationId="{148D8B6E-F25B-9E23-0BB0-71561C53E27C}"/>
          </ac:spMkLst>
        </pc:spChg>
      </pc:sldChg>
      <pc:sldChg chg="addSp delSp modSp new mod">
        <pc:chgData name="Sara Muneeb" userId="29b624b1-a719-43f5-9b52-388cd4043c04" providerId="ADAL" clId="{DB3F8C76-9E84-425C-958D-57243E72E246}" dt="2022-10-05T08:12:39.420" v="3352" actId="1076"/>
        <pc:sldMkLst>
          <pc:docMk/>
          <pc:sldMk cId="2989140334" sldId="345"/>
        </pc:sldMkLst>
        <pc:spChg chg="mod">
          <ac:chgData name="Sara Muneeb" userId="29b624b1-a719-43f5-9b52-388cd4043c04" providerId="ADAL" clId="{DB3F8C76-9E84-425C-958D-57243E72E246}" dt="2022-10-05T08:05:37.194" v="3271" actId="20577"/>
          <ac:spMkLst>
            <pc:docMk/>
            <pc:sldMk cId="2989140334" sldId="345"/>
            <ac:spMk id="2" creationId="{392477F7-0B8B-8390-05A3-8CD5AB838E38}"/>
          </ac:spMkLst>
        </pc:spChg>
        <pc:spChg chg="del">
          <ac:chgData name="Sara Muneeb" userId="29b624b1-a719-43f5-9b52-388cd4043c04" providerId="ADAL" clId="{DB3F8C76-9E84-425C-958D-57243E72E246}" dt="2022-10-05T08:06:27.345" v="3272" actId="931"/>
          <ac:spMkLst>
            <pc:docMk/>
            <pc:sldMk cId="2989140334" sldId="345"/>
            <ac:spMk id="3" creationId="{D2F8713B-CCD3-197F-54BD-6B1BD231FA0C}"/>
          </ac:spMkLst>
        </pc:spChg>
        <pc:spChg chg="add del mod">
          <ac:chgData name="Sara Muneeb" userId="29b624b1-a719-43f5-9b52-388cd4043c04" providerId="ADAL" clId="{DB3F8C76-9E84-425C-958D-57243E72E246}" dt="2022-10-05T08:06:39.963" v="3274" actId="931"/>
          <ac:spMkLst>
            <pc:docMk/>
            <pc:sldMk cId="2989140334" sldId="345"/>
            <ac:spMk id="7" creationId="{18ACB324-814C-082D-194E-AD0A6AC47F8C}"/>
          </ac:spMkLst>
        </pc:spChg>
        <pc:spChg chg="add del mod">
          <ac:chgData name="Sara Muneeb" userId="29b624b1-a719-43f5-9b52-388cd4043c04" providerId="ADAL" clId="{DB3F8C76-9E84-425C-958D-57243E72E246}" dt="2022-10-05T08:09:54.284" v="3278"/>
          <ac:spMkLst>
            <pc:docMk/>
            <pc:sldMk cId="2989140334" sldId="345"/>
            <ac:spMk id="11" creationId="{1F0A3461-A205-B476-E693-5B6C0D2E2F77}"/>
          </ac:spMkLst>
        </pc:spChg>
        <pc:spChg chg="add mod">
          <ac:chgData name="Sara Muneeb" userId="29b624b1-a719-43f5-9b52-388cd4043c04" providerId="ADAL" clId="{DB3F8C76-9E84-425C-958D-57243E72E246}" dt="2022-10-05T08:12:39.420" v="3352" actId="1076"/>
          <ac:spMkLst>
            <pc:docMk/>
            <pc:sldMk cId="2989140334" sldId="345"/>
            <ac:spMk id="12" creationId="{BBDF8F95-6B91-434D-6850-8B1CFE1AE336}"/>
          </ac:spMkLst>
        </pc:spChg>
        <pc:spChg chg="add mod">
          <ac:chgData name="Sara Muneeb" userId="29b624b1-a719-43f5-9b52-388cd4043c04" providerId="ADAL" clId="{DB3F8C76-9E84-425C-958D-57243E72E246}" dt="2022-10-05T08:12:04.765" v="3329" actId="1076"/>
          <ac:spMkLst>
            <pc:docMk/>
            <pc:sldMk cId="2989140334" sldId="345"/>
            <ac:spMk id="13" creationId="{315B168A-801E-C457-2852-1F6087995B06}"/>
          </ac:spMkLst>
        </pc:spChg>
        <pc:spChg chg="add mod">
          <ac:chgData name="Sara Muneeb" userId="29b624b1-a719-43f5-9b52-388cd4043c04" providerId="ADAL" clId="{DB3F8C76-9E84-425C-958D-57243E72E246}" dt="2022-10-05T08:12:33.899" v="3351" actId="20577"/>
          <ac:spMkLst>
            <pc:docMk/>
            <pc:sldMk cId="2989140334" sldId="345"/>
            <ac:spMk id="14" creationId="{1816D2A7-A716-EB11-6CE4-1E61B5756780}"/>
          </ac:spMkLst>
        </pc:spChg>
        <pc:picChg chg="add del mod">
          <ac:chgData name="Sara Muneeb" userId="29b624b1-a719-43f5-9b52-388cd4043c04" providerId="ADAL" clId="{DB3F8C76-9E84-425C-958D-57243E72E246}" dt="2022-10-05T08:06:30.460" v="3273" actId="478"/>
          <ac:picMkLst>
            <pc:docMk/>
            <pc:sldMk cId="2989140334" sldId="345"/>
            <ac:picMk id="5" creationId="{5D0D8EBF-7C1E-00F6-D086-F6BADFAD1E8E}"/>
          </ac:picMkLst>
        </pc:picChg>
        <pc:picChg chg="add del mod">
          <ac:chgData name="Sara Muneeb" userId="29b624b1-a719-43f5-9b52-388cd4043c04" providerId="ADAL" clId="{DB3F8C76-9E84-425C-958D-57243E72E246}" dt="2022-10-05T08:07:04.184" v="3277" actId="478"/>
          <ac:picMkLst>
            <pc:docMk/>
            <pc:sldMk cId="2989140334" sldId="345"/>
            <ac:picMk id="9" creationId="{4CEABCE9-43D6-BD0F-51A3-62953CC46FA5}"/>
          </ac:picMkLst>
        </pc:picChg>
        <pc:picChg chg="add mod">
          <ac:chgData name="Sara Muneeb" userId="29b624b1-a719-43f5-9b52-388cd4043c04" providerId="ADAL" clId="{DB3F8C76-9E84-425C-958D-57243E72E246}" dt="2022-10-05T08:11:52.382" v="3325" actId="1076"/>
          <ac:picMkLst>
            <pc:docMk/>
            <pc:sldMk cId="2989140334" sldId="345"/>
            <ac:picMk id="1026" creationId="{AB0650A4-C377-36D3-6AF2-5B85234CEC4D}"/>
          </ac:picMkLst>
        </pc:picChg>
        <pc:picChg chg="add mod">
          <ac:chgData name="Sara Muneeb" userId="29b624b1-a719-43f5-9b52-388cd4043c04" providerId="ADAL" clId="{DB3F8C76-9E84-425C-958D-57243E72E246}" dt="2022-10-05T08:12:01.427" v="3328" actId="1076"/>
          <ac:picMkLst>
            <pc:docMk/>
            <pc:sldMk cId="2989140334" sldId="345"/>
            <ac:picMk id="1028" creationId="{EA91969B-9429-2313-63A6-C17810AB2D55}"/>
          </ac:picMkLst>
        </pc:picChg>
        <pc:picChg chg="add mod">
          <ac:chgData name="Sara Muneeb" userId="29b624b1-a719-43f5-9b52-388cd4043c04" providerId="ADAL" clId="{DB3F8C76-9E84-425C-958D-57243E72E246}" dt="2022-10-05T08:12:08.326" v="3330" actId="1076"/>
          <ac:picMkLst>
            <pc:docMk/>
            <pc:sldMk cId="2989140334" sldId="345"/>
            <ac:picMk id="1030" creationId="{85055336-535E-226B-96C6-AA479A5DE744}"/>
          </ac:picMkLst>
        </pc:picChg>
      </pc:sldChg>
      <pc:sldChg chg="add del">
        <pc:chgData name="Sara Muneeb" userId="29b624b1-a719-43f5-9b52-388cd4043c04" providerId="ADAL" clId="{DB3F8C76-9E84-425C-958D-57243E72E246}" dt="2022-09-27T04:55:26.398" v="39" actId="47"/>
        <pc:sldMkLst>
          <pc:docMk/>
          <pc:sldMk cId="4246156943" sldId="345"/>
        </pc:sldMkLst>
      </pc:sldChg>
      <pc:sldChg chg="add del">
        <pc:chgData name="Sara Muneeb" userId="29b624b1-a719-43f5-9b52-388cd4043c04" providerId="ADAL" clId="{DB3F8C76-9E84-425C-958D-57243E72E246}" dt="2022-09-27T04:55:26.398" v="39" actId="47"/>
        <pc:sldMkLst>
          <pc:docMk/>
          <pc:sldMk cId="2366367615" sldId="346"/>
        </pc:sldMkLst>
      </pc:sldChg>
      <pc:sldChg chg="addSp delSp modSp new mod ord">
        <pc:chgData name="Sara Muneeb" userId="29b624b1-a719-43f5-9b52-388cd4043c04" providerId="ADAL" clId="{DB3F8C76-9E84-425C-958D-57243E72E246}" dt="2022-10-05T09:00:16.582" v="3704" actId="20577"/>
        <pc:sldMkLst>
          <pc:docMk/>
          <pc:sldMk cId="3678470995" sldId="346"/>
        </pc:sldMkLst>
        <pc:spChg chg="mod">
          <ac:chgData name="Sara Muneeb" userId="29b624b1-a719-43f5-9b52-388cd4043c04" providerId="ADAL" clId="{DB3F8C76-9E84-425C-958D-57243E72E246}" dt="2022-10-05T09:00:16.582" v="3704" actId="20577"/>
          <ac:spMkLst>
            <pc:docMk/>
            <pc:sldMk cId="3678470995" sldId="346"/>
            <ac:spMk id="2" creationId="{68D8302F-F7F4-B54F-028C-7EADCB5C643C}"/>
          </ac:spMkLst>
        </pc:spChg>
        <pc:spChg chg="del">
          <ac:chgData name="Sara Muneeb" userId="29b624b1-a719-43f5-9b52-388cd4043c04" providerId="ADAL" clId="{DB3F8C76-9E84-425C-958D-57243E72E246}" dt="2022-10-05T08:13:02.231" v="3369" actId="931"/>
          <ac:spMkLst>
            <pc:docMk/>
            <pc:sldMk cId="3678470995" sldId="346"/>
            <ac:spMk id="3" creationId="{014FE765-D7F8-EDC7-D82C-6AC3B2392F36}"/>
          </ac:spMkLst>
        </pc:spChg>
        <pc:spChg chg="add del mod">
          <ac:chgData name="Sara Muneeb" userId="29b624b1-a719-43f5-9b52-388cd4043c04" providerId="ADAL" clId="{DB3F8C76-9E84-425C-958D-57243E72E246}" dt="2022-10-05T08:13:32.113" v="3371" actId="931"/>
          <ac:spMkLst>
            <pc:docMk/>
            <pc:sldMk cId="3678470995" sldId="346"/>
            <ac:spMk id="7" creationId="{1ABE854F-B00B-2E96-F692-8290588BC053}"/>
          </ac:spMkLst>
        </pc:spChg>
        <pc:picChg chg="add del mod">
          <ac:chgData name="Sara Muneeb" userId="29b624b1-a719-43f5-9b52-388cd4043c04" providerId="ADAL" clId="{DB3F8C76-9E84-425C-958D-57243E72E246}" dt="2022-10-05T08:13:04.090" v="3370" actId="478"/>
          <ac:picMkLst>
            <pc:docMk/>
            <pc:sldMk cId="3678470995" sldId="346"/>
            <ac:picMk id="5" creationId="{FA04A942-42BB-F07B-A6CD-A794D0021886}"/>
          </ac:picMkLst>
        </pc:picChg>
        <pc:picChg chg="add mod">
          <ac:chgData name="Sara Muneeb" userId="29b624b1-a719-43f5-9b52-388cd4043c04" providerId="ADAL" clId="{DB3F8C76-9E84-425C-958D-57243E72E246}" dt="2022-10-05T08:13:36.999" v="3372" actId="27614"/>
          <ac:picMkLst>
            <pc:docMk/>
            <pc:sldMk cId="3678470995" sldId="346"/>
            <ac:picMk id="9" creationId="{7A66B900-9D53-8F01-1D8D-E76C324F7C90}"/>
          </ac:picMkLst>
        </pc:picChg>
      </pc:sldChg>
      <pc:sldChg chg="add del">
        <pc:chgData name="Sara Muneeb" userId="29b624b1-a719-43f5-9b52-388cd4043c04" providerId="ADAL" clId="{DB3F8C76-9E84-425C-958D-57243E72E246}" dt="2022-09-27T04:55:26.398" v="39" actId="47"/>
        <pc:sldMkLst>
          <pc:docMk/>
          <pc:sldMk cId="1655376747" sldId="347"/>
        </pc:sldMkLst>
      </pc:sldChg>
      <pc:sldChg chg="addSp delSp modSp new mod">
        <pc:chgData name="Sara Muneeb" userId="29b624b1-a719-43f5-9b52-388cd4043c04" providerId="ADAL" clId="{DB3F8C76-9E84-425C-958D-57243E72E246}" dt="2022-10-05T08:13:58.122" v="3384" actId="27614"/>
        <pc:sldMkLst>
          <pc:docMk/>
          <pc:sldMk cId="2185956998" sldId="347"/>
        </pc:sldMkLst>
        <pc:spChg chg="mod">
          <ac:chgData name="Sara Muneeb" userId="29b624b1-a719-43f5-9b52-388cd4043c04" providerId="ADAL" clId="{DB3F8C76-9E84-425C-958D-57243E72E246}" dt="2022-10-05T08:13:39.916" v="3380" actId="20577"/>
          <ac:spMkLst>
            <pc:docMk/>
            <pc:sldMk cId="2185956998" sldId="347"/>
            <ac:spMk id="2" creationId="{9B55C5E3-057C-3F89-06B2-63F1035A144B}"/>
          </ac:spMkLst>
        </pc:spChg>
        <pc:spChg chg="del">
          <ac:chgData name="Sara Muneeb" userId="29b624b1-a719-43f5-9b52-388cd4043c04" providerId="ADAL" clId="{DB3F8C76-9E84-425C-958D-57243E72E246}" dt="2022-10-05T08:13:50.019" v="3381" actId="931"/>
          <ac:spMkLst>
            <pc:docMk/>
            <pc:sldMk cId="2185956998" sldId="347"/>
            <ac:spMk id="3" creationId="{7F92B9E8-17EF-1C38-5E25-D88653700F46}"/>
          </ac:spMkLst>
        </pc:spChg>
        <pc:picChg chg="add mod">
          <ac:chgData name="Sara Muneeb" userId="29b624b1-a719-43f5-9b52-388cd4043c04" providerId="ADAL" clId="{DB3F8C76-9E84-425C-958D-57243E72E246}" dt="2022-10-05T08:13:58.122" v="3384" actId="27614"/>
          <ac:picMkLst>
            <pc:docMk/>
            <pc:sldMk cId="2185956998" sldId="347"/>
            <ac:picMk id="5" creationId="{EA3945A9-91A4-C907-11BA-B9A7105E6533}"/>
          </ac:picMkLst>
        </pc:picChg>
      </pc:sldChg>
      <pc:sldChg chg="add del">
        <pc:chgData name="Sara Muneeb" userId="29b624b1-a719-43f5-9b52-388cd4043c04" providerId="ADAL" clId="{DB3F8C76-9E84-425C-958D-57243E72E246}" dt="2022-09-27T04:55:26.398" v="39" actId="47"/>
        <pc:sldMkLst>
          <pc:docMk/>
          <pc:sldMk cId="341212743" sldId="348"/>
        </pc:sldMkLst>
      </pc:sldChg>
      <pc:sldChg chg="addSp delSp modSp new mod">
        <pc:chgData name="Sara Muneeb" userId="29b624b1-a719-43f5-9b52-388cd4043c04" providerId="ADAL" clId="{DB3F8C76-9E84-425C-958D-57243E72E246}" dt="2022-10-05T09:09:32.442" v="3736" actId="1076"/>
        <pc:sldMkLst>
          <pc:docMk/>
          <pc:sldMk cId="1296041024" sldId="348"/>
        </pc:sldMkLst>
        <pc:spChg chg="mod">
          <ac:chgData name="Sara Muneeb" userId="29b624b1-a719-43f5-9b52-388cd4043c04" providerId="ADAL" clId="{DB3F8C76-9E84-425C-958D-57243E72E246}" dt="2022-10-05T08:15:37.323" v="3407" actId="20577"/>
          <ac:spMkLst>
            <pc:docMk/>
            <pc:sldMk cId="1296041024" sldId="348"/>
            <ac:spMk id="2" creationId="{70FC4C67-37FB-2EF9-4FC9-765CA2BB8509}"/>
          </ac:spMkLst>
        </pc:spChg>
        <pc:spChg chg="del">
          <ac:chgData name="Sara Muneeb" userId="29b624b1-a719-43f5-9b52-388cd4043c04" providerId="ADAL" clId="{DB3F8C76-9E84-425C-958D-57243E72E246}" dt="2022-10-05T08:15:48.920" v="3408" actId="931"/>
          <ac:spMkLst>
            <pc:docMk/>
            <pc:sldMk cId="1296041024" sldId="348"/>
            <ac:spMk id="3" creationId="{353AA707-FE47-465B-4E6B-B16A4FE87414}"/>
          </ac:spMkLst>
        </pc:spChg>
        <pc:picChg chg="add mod">
          <ac:chgData name="Sara Muneeb" userId="29b624b1-a719-43f5-9b52-388cd4043c04" providerId="ADAL" clId="{DB3F8C76-9E84-425C-958D-57243E72E246}" dt="2022-10-05T09:09:32.442" v="3736" actId="1076"/>
          <ac:picMkLst>
            <pc:docMk/>
            <pc:sldMk cId="1296041024" sldId="348"/>
            <ac:picMk id="5" creationId="{B8C364B4-C060-9CBD-F0F8-1D5750F2BC0E}"/>
          </ac:picMkLst>
        </pc:picChg>
      </pc:sldChg>
      <pc:sldChg chg="modSp new del mod">
        <pc:chgData name="Sara Muneeb" userId="29b624b1-a719-43f5-9b52-388cd4043c04" providerId="ADAL" clId="{DB3F8C76-9E84-425C-958D-57243E72E246}" dt="2022-10-05T08:15:23.587" v="3395" actId="47"/>
        <pc:sldMkLst>
          <pc:docMk/>
          <pc:sldMk cId="3916154426" sldId="348"/>
        </pc:sldMkLst>
        <pc:spChg chg="mod">
          <ac:chgData name="Sara Muneeb" userId="29b624b1-a719-43f5-9b52-388cd4043c04" providerId="ADAL" clId="{DB3F8C76-9E84-425C-958D-57243E72E246}" dt="2022-10-05T08:14:31.852" v="3392" actId="20577"/>
          <ac:spMkLst>
            <pc:docMk/>
            <pc:sldMk cId="3916154426" sldId="348"/>
            <ac:spMk id="2" creationId="{241FFD2B-47C6-6333-617E-9376399ECF80}"/>
          </ac:spMkLst>
        </pc:spChg>
      </pc:sldChg>
      <pc:sldChg chg="add del">
        <pc:chgData name="Sara Muneeb" userId="29b624b1-a719-43f5-9b52-388cd4043c04" providerId="ADAL" clId="{DB3F8C76-9E84-425C-958D-57243E72E246}" dt="2022-09-27T04:55:26.398" v="39" actId="47"/>
        <pc:sldMkLst>
          <pc:docMk/>
          <pc:sldMk cId="451696442" sldId="349"/>
        </pc:sldMkLst>
      </pc:sldChg>
      <pc:sldChg chg="addSp delSp modSp new del mod">
        <pc:chgData name="Sara Muneeb" userId="29b624b1-a719-43f5-9b52-388cd4043c04" providerId="ADAL" clId="{DB3F8C76-9E84-425C-958D-57243E72E246}" dt="2022-10-05T08:32:26.128" v="3486" actId="47"/>
        <pc:sldMkLst>
          <pc:docMk/>
          <pc:sldMk cId="4087087579" sldId="349"/>
        </pc:sldMkLst>
        <pc:spChg chg="mod">
          <ac:chgData name="Sara Muneeb" userId="29b624b1-a719-43f5-9b52-388cd4043c04" providerId="ADAL" clId="{DB3F8C76-9E84-425C-958D-57243E72E246}" dt="2022-10-05T08:16:54.019" v="3418" actId="20577"/>
          <ac:spMkLst>
            <pc:docMk/>
            <pc:sldMk cId="4087087579" sldId="349"/>
            <ac:spMk id="2" creationId="{3BA63BCA-1C5B-57C0-9E70-192178689C3C}"/>
          </ac:spMkLst>
        </pc:spChg>
        <pc:spChg chg="del">
          <ac:chgData name="Sara Muneeb" userId="29b624b1-a719-43f5-9b52-388cd4043c04" providerId="ADAL" clId="{DB3F8C76-9E84-425C-958D-57243E72E246}" dt="2022-10-05T08:16:58.866" v="3419" actId="931"/>
          <ac:spMkLst>
            <pc:docMk/>
            <pc:sldMk cId="4087087579" sldId="349"/>
            <ac:spMk id="3" creationId="{0274124B-4B5E-6E6D-4450-B8F3ACE9AD7D}"/>
          </ac:spMkLst>
        </pc:spChg>
        <pc:spChg chg="add mod">
          <ac:chgData name="Sara Muneeb" userId="29b624b1-a719-43f5-9b52-388cd4043c04" providerId="ADAL" clId="{DB3F8C76-9E84-425C-958D-57243E72E246}" dt="2022-10-05T08:32:14.576" v="3482" actId="21"/>
          <ac:spMkLst>
            <pc:docMk/>
            <pc:sldMk cId="4087087579" sldId="349"/>
            <ac:spMk id="4" creationId="{C7FC2E7A-09FA-0EAD-6AD1-F6271CC4F2FA}"/>
          </ac:spMkLst>
        </pc:spChg>
        <pc:spChg chg="add del mod">
          <ac:chgData name="Sara Muneeb" userId="29b624b1-a719-43f5-9b52-388cd4043c04" providerId="ADAL" clId="{DB3F8C76-9E84-425C-958D-57243E72E246}" dt="2022-10-05T08:18:34.094" v="3423" actId="931"/>
          <ac:spMkLst>
            <pc:docMk/>
            <pc:sldMk cId="4087087579" sldId="349"/>
            <ac:spMk id="7" creationId="{87E7195A-3A61-570A-84C4-60E9048E2B3A}"/>
          </ac:spMkLst>
        </pc:spChg>
        <pc:picChg chg="add del mod">
          <ac:chgData name="Sara Muneeb" userId="29b624b1-a719-43f5-9b52-388cd4043c04" providerId="ADAL" clId="{DB3F8C76-9E84-425C-958D-57243E72E246}" dt="2022-10-05T08:17:01.469" v="3422" actId="478"/>
          <ac:picMkLst>
            <pc:docMk/>
            <pc:sldMk cId="4087087579" sldId="349"/>
            <ac:picMk id="5" creationId="{F9503CC2-D7CF-05F4-6217-96FF51D2D268}"/>
          </ac:picMkLst>
        </pc:picChg>
        <pc:picChg chg="add del mod">
          <ac:chgData name="Sara Muneeb" userId="29b624b1-a719-43f5-9b52-388cd4043c04" providerId="ADAL" clId="{DB3F8C76-9E84-425C-958D-57243E72E246}" dt="2022-10-05T08:32:14.576" v="3482" actId="21"/>
          <ac:picMkLst>
            <pc:docMk/>
            <pc:sldMk cId="4087087579" sldId="349"/>
            <ac:picMk id="9" creationId="{16A6966E-4748-76B3-6ABD-102F7E9EC946}"/>
          </ac:picMkLst>
        </pc:picChg>
        <pc:picChg chg="add del mod">
          <ac:chgData name="Sara Muneeb" userId="29b624b1-a719-43f5-9b52-388cd4043c04" providerId="ADAL" clId="{DB3F8C76-9E84-425C-958D-57243E72E246}" dt="2022-10-05T08:18:45.870" v="3432" actId="21"/>
          <ac:picMkLst>
            <pc:docMk/>
            <pc:sldMk cId="4087087579" sldId="349"/>
            <ac:picMk id="11" creationId="{938D9DE5-9907-0EDA-586E-BA9D68B14140}"/>
          </ac:picMkLst>
        </pc:picChg>
        <pc:picChg chg="add del mod">
          <ac:chgData name="Sara Muneeb" userId="29b624b1-a719-43f5-9b52-388cd4043c04" providerId="ADAL" clId="{DB3F8C76-9E84-425C-958D-57243E72E246}" dt="2022-10-05T08:18:40.706" v="3429" actId="21"/>
          <ac:picMkLst>
            <pc:docMk/>
            <pc:sldMk cId="4087087579" sldId="349"/>
            <ac:picMk id="13" creationId="{16EB66D4-C9E2-6CF8-C847-A83BDB6B77F9}"/>
          </ac:picMkLst>
        </pc:picChg>
      </pc:sldChg>
      <pc:sldChg chg="addSp delSp modSp new mod">
        <pc:chgData name="Sara Muneeb" userId="29b624b1-a719-43f5-9b52-388cd4043c04" providerId="ADAL" clId="{DB3F8C76-9E84-425C-958D-57243E72E246}" dt="2022-10-05T09:09:41.088" v="3737" actId="20577"/>
        <pc:sldMkLst>
          <pc:docMk/>
          <pc:sldMk cId="1638390018" sldId="350"/>
        </pc:sldMkLst>
        <pc:spChg chg="mod">
          <ac:chgData name="Sara Muneeb" userId="29b624b1-a719-43f5-9b52-388cd4043c04" providerId="ADAL" clId="{DB3F8C76-9E84-425C-958D-57243E72E246}" dt="2022-10-05T09:09:41.088" v="3737" actId="20577"/>
          <ac:spMkLst>
            <pc:docMk/>
            <pc:sldMk cId="1638390018" sldId="350"/>
            <ac:spMk id="2" creationId="{4D7E9606-E9EE-6799-6237-91007AE2E29A}"/>
          </ac:spMkLst>
        </pc:spChg>
        <pc:spChg chg="add del">
          <ac:chgData name="Sara Muneeb" userId="29b624b1-a719-43f5-9b52-388cd4043c04" providerId="ADAL" clId="{DB3F8C76-9E84-425C-958D-57243E72E246}" dt="2022-10-05T08:32:53.001" v="3488"/>
          <ac:spMkLst>
            <pc:docMk/>
            <pc:sldMk cId="1638390018" sldId="350"/>
            <ac:spMk id="3" creationId="{03C3FFAF-C222-4E9A-FC1F-2900627190FF}"/>
          </ac:spMkLst>
        </pc:spChg>
        <pc:spChg chg="del">
          <ac:chgData name="Sara Muneeb" userId="29b624b1-a719-43f5-9b52-388cd4043c04" providerId="ADAL" clId="{DB3F8C76-9E84-425C-958D-57243E72E246}" dt="2022-10-05T08:20:11.315" v="3446" actId="478"/>
          <ac:spMkLst>
            <pc:docMk/>
            <pc:sldMk cId="1638390018" sldId="350"/>
            <ac:spMk id="3" creationId="{9A5A3CCA-D332-65F9-1F30-5831191CC051}"/>
          </ac:spMkLst>
        </pc:spChg>
        <pc:spChg chg="add del">
          <ac:chgData name="Sara Muneeb" userId="29b624b1-a719-43f5-9b52-388cd4043c04" providerId="ADAL" clId="{DB3F8C76-9E84-425C-958D-57243E72E246}" dt="2022-10-05T08:32:59.681" v="3490"/>
          <ac:spMkLst>
            <pc:docMk/>
            <pc:sldMk cId="1638390018" sldId="350"/>
            <ac:spMk id="6" creationId="{C0B68DCA-26EC-B57B-748B-AB6C1663F063}"/>
          </ac:spMkLst>
        </pc:spChg>
        <pc:picChg chg="add mod">
          <ac:chgData name="Sara Muneeb" userId="29b624b1-a719-43f5-9b52-388cd4043c04" providerId="ADAL" clId="{DB3F8C76-9E84-425C-958D-57243E72E246}" dt="2022-10-05T08:26:31.691" v="3474" actId="1076"/>
          <ac:picMkLst>
            <pc:docMk/>
            <pc:sldMk cId="1638390018" sldId="350"/>
            <ac:picMk id="4" creationId="{AED209C7-4476-8643-0EC8-5A67267801D2}"/>
          </ac:picMkLst>
        </pc:picChg>
        <pc:picChg chg="add mod modCrop">
          <ac:chgData name="Sara Muneeb" userId="29b624b1-a719-43f5-9b52-388cd4043c04" providerId="ADAL" clId="{DB3F8C76-9E84-425C-958D-57243E72E246}" dt="2022-10-05T08:21:56.861" v="3456" actId="1076"/>
          <ac:picMkLst>
            <pc:docMk/>
            <pc:sldMk cId="1638390018" sldId="350"/>
            <ac:picMk id="5" creationId="{C3DF1B4E-540E-21E7-9AE2-AFFDF6D3A713}"/>
          </ac:picMkLst>
        </pc:picChg>
        <pc:picChg chg="add mod">
          <ac:chgData name="Sara Muneeb" userId="29b624b1-a719-43f5-9b52-388cd4043c04" providerId="ADAL" clId="{DB3F8C76-9E84-425C-958D-57243E72E246}" dt="2022-10-05T08:34:29.982" v="3511" actId="1076"/>
          <ac:picMkLst>
            <pc:docMk/>
            <pc:sldMk cId="1638390018" sldId="350"/>
            <ac:picMk id="7" creationId="{D5E8B81C-5AA1-18C5-4FD9-64DD3E9F835A}"/>
          </ac:picMkLst>
        </pc:picChg>
        <pc:picChg chg="add mod">
          <ac:chgData name="Sara Muneeb" userId="29b624b1-a719-43f5-9b52-388cd4043c04" providerId="ADAL" clId="{DB3F8C76-9E84-425C-958D-57243E72E246}" dt="2022-10-05T08:34:25.537" v="3510" actId="1076"/>
          <ac:picMkLst>
            <pc:docMk/>
            <pc:sldMk cId="1638390018" sldId="350"/>
            <ac:picMk id="1030" creationId="{BAE3C677-C711-F0C1-DF2C-1E9FE6BD5FF3}"/>
          </ac:picMkLst>
        </pc:picChg>
        <pc:picChg chg="add mod">
          <ac:chgData name="Sara Muneeb" userId="29b624b1-a719-43f5-9b52-388cd4043c04" providerId="ADAL" clId="{DB3F8C76-9E84-425C-958D-57243E72E246}" dt="2022-10-05T08:26:43.447" v="3478" actId="1076"/>
          <ac:picMkLst>
            <pc:docMk/>
            <pc:sldMk cId="1638390018" sldId="350"/>
            <ac:picMk id="2050" creationId="{DB5A2F16-4EA8-DE04-DCB8-70ABF0B538CA}"/>
          </ac:picMkLst>
        </pc:picChg>
      </pc:sldChg>
      <pc:sldChg chg="add del">
        <pc:chgData name="Sara Muneeb" userId="29b624b1-a719-43f5-9b52-388cd4043c04" providerId="ADAL" clId="{DB3F8C76-9E84-425C-958D-57243E72E246}" dt="2022-09-27T04:55:26.398" v="39" actId="47"/>
        <pc:sldMkLst>
          <pc:docMk/>
          <pc:sldMk cId="3205214481" sldId="350"/>
        </pc:sldMkLst>
      </pc:sldChg>
      <pc:sldChg chg="new del">
        <pc:chgData name="Sara Muneeb" userId="29b624b1-a719-43f5-9b52-388cd4043c04" providerId="ADAL" clId="{DB3F8C76-9E84-425C-958D-57243E72E246}" dt="2022-10-05T08:25:36.639" v="3467" actId="680"/>
        <pc:sldMkLst>
          <pc:docMk/>
          <pc:sldMk cId="2005015887" sldId="351"/>
        </pc:sldMkLst>
      </pc:sldChg>
      <pc:sldChg chg="addSp delSp modSp new mod">
        <pc:chgData name="Sara Muneeb" userId="29b624b1-a719-43f5-9b52-388cd4043c04" providerId="ADAL" clId="{DB3F8C76-9E84-425C-958D-57243E72E246}" dt="2022-10-05T08:38:54.112" v="3541" actId="1076"/>
        <pc:sldMkLst>
          <pc:docMk/>
          <pc:sldMk cId="2210810185" sldId="351"/>
        </pc:sldMkLst>
        <pc:spChg chg="mod">
          <ac:chgData name="Sara Muneeb" userId="29b624b1-a719-43f5-9b52-388cd4043c04" providerId="ADAL" clId="{DB3F8C76-9E84-425C-958D-57243E72E246}" dt="2022-10-05T08:35:41.081" v="3524" actId="20577"/>
          <ac:spMkLst>
            <pc:docMk/>
            <pc:sldMk cId="2210810185" sldId="351"/>
            <ac:spMk id="2" creationId="{AA2C4E9D-8143-13E8-D0C4-360852E57E5C}"/>
          </ac:spMkLst>
        </pc:spChg>
        <pc:spChg chg="del">
          <ac:chgData name="Sara Muneeb" userId="29b624b1-a719-43f5-9b52-388cd4043c04" providerId="ADAL" clId="{DB3F8C76-9E84-425C-958D-57243E72E246}" dt="2022-10-05T08:35:45.045" v="3525"/>
          <ac:spMkLst>
            <pc:docMk/>
            <pc:sldMk cId="2210810185" sldId="351"/>
            <ac:spMk id="3" creationId="{678FF081-2628-EBA6-130E-E2E373590265}"/>
          </ac:spMkLst>
        </pc:spChg>
        <pc:picChg chg="add mod">
          <ac:chgData name="Sara Muneeb" userId="29b624b1-a719-43f5-9b52-388cd4043c04" providerId="ADAL" clId="{DB3F8C76-9E84-425C-958D-57243E72E246}" dt="2022-10-05T08:37:19.428" v="3528" actId="1076"/>
          <ac:picMkLst>
            <pc:docMk/>
            <pc:sldMk cId="2210810185" sldId="351"/>
            <ac:picMk id="2050" creationId="{B2DF8CFE-554D-25A2-37A7-8FA5A794B1C3}"/>
          </ac:picMkLst>
        </pc:picChg>
        <pc:picChg chg="add mod">
          <ac:chgData name="Sara Muneeb" userId="29b624b1-a719-43f5-9b52-388cd4043c04" providerId="ADAL" clId="{DB3F8C76-9E84-425C-958D-57243E72E246}" dt="2022-10-05T08:38:54.112" v="3541" actId="1076"/>
          <ac:picMkLst>
            <pc:docMk/>
            <pc:sldMk cId="2210810185" sldId="351"/>
            <ac:picMk id="2052" creationId="{32EA5284-EF3C-5656-EE69-FCA3D0346C04}"/>
          </ac:picMkLst>
        </pc:picChg>
        <pc:picChg chg="add mod">
          <ac:chgData name="Sara Muneeb" userId="29b624b1-a719-43f5-9b52-388cd4043c04" providerId="ADAL" clId="{DB3F8C76-9E84-425C-958D-57243E72E246}" dt="2022-10-05T08:38:51.954" v="3540" actId="1076"/>
          <ac:picMkLst>
            <pc:docMk/>
            <pc:sldMk cId="2210810185" sldId="351"/>
            <ac:picMk id="2054" creationId="{87C0F714-CA19-3990-A3F6-35F04D2A23F4}"/>
          </ac:picMkLst>
        </pc:picChg>
      </pc:sldChg>
      <pc:sldChg chg="addSp delSp modSp new del mod">
        <pc:chgData name="Sara Muneeb" userId="29b624b1-a719-43f5-9b52-388cd4043c04" providerId="ADAL" clId="{DB3F8C76-9E84-425C-958D-57243E72E246}" dt="2022-10-05T08:19:19.435" v="3440" actId="47"/>
        <pc:sldMkLst>
          <pc:docMk/>
          <pc:sldMk cId="2723552793" sldId="351"/>
        </pc:sldMkLst>
        <pc:picChg chg="add del mod">
          <ac:chgData name="Sara Muneeb" userId="29b624b1-a719-43f5-9b52-388cd4043c04" providerId="ADAL" clId="{DB3F8C76-9E84-425C-958D-57243E72E246}" dt="2022-10-05T08:19:16.478" v="3439" actId="21"/>
          <ac:picMkLst>
            <pc:docMk/>
            <pc:sldMk cId="2723552793" sldId="351"/>
            <ac:picMk id="4" creationId="{0647633E-44AB-295E-0E5C-0367B75E86B0}"/>
          </ac:picMkLst>
        </pc:picChg>
      </pc:sldChg>
      <pc:sldChg chg="add del">
        <pc:chgData name="Sara Muneeb" userId="29b624b1-a719-43f5-9b52-388cd4043c04" providerId="ADAL" clId="{DB3F8C76-9E84-425C-958D-57243E72E246}" dt="2022-09-27T04:55:26.398" v="39" actId="47"/>
        <pc:sldMkLst>
          <pc:docMk/>
          <pc:sldMk cId="3040880707" sldId="351"/>
        </pc:sldMkLst>
      </pc:sldChg>
      <pc:sldChg chg="addSp delSp modSp new mod">
        <pc:chgData name="Sara Muneeb" userId="29b624b1-a719-43f5-9b52-388cd4043c04" providerId="ADAL" clId="{DB3F8C76-9E84-425C-958D-57243E72E246}" dt="2022-10-05T08:39:44.476" v="3555" actId="732"/>
        <pc:sldMkLst>
          <pc:docMk/>
          <pc:sldMk cId="1182734953" sldId="352"/>
        </pc:sldMkLst>
        <pc:spChg chg="mod">
          <ac:chgData name="Sara Muneeb" userId="29b624b1-a719-43f5-9b52-388cd4043c04" providerId="ADAL" clId="{DB3F8C76-9E84-425C-958D-57243E72E246}" dt="2022-10-05T08:39:00.429" v="3550" actId="20577"/>
          <ac:spMkLst>
            <pc:docMk/>
            <pc:sldMk cId="1182734953" sldId="352"/>
            <ac:spMk id="2" creationId="{7CBED6BC-B230-BFA3-7D8B-7ABAE2342C9B}"/>
          </ac:spMkLst>
        </pc:spChg>
        <pc:spChg chg="del">
          <ac:chgData name="Sara Muneeb" userId="29b624b1-a719-43f5-9b52-388cd4043c04" providerId="ADAL" clId="{DB3F8C76-9E84-425C-958D-57243E72E246}" dt="2022-10-05T08:39:24.061" v="3551" actId="22"/>
          <ac:spMkLst>
            <pc:docMk/>
            <pc:sldMk cId="1182734953" sldId="352"/>
            <ac:spMk id="3" creationId="{4D9E7108-0734-7558-B4B9-E7A7FDBB3516}"/>
          </ac:spMkLst>
        </pc:spChg>
        <pc:picChg chg="add mod ord modCrop">
          <ac:chgData name="Sara Muneeb" userId="29b624b1-a719-43f5-9b52-388cd4043c04" providerId="ADAL" clId="{DB3F8C76-9E84-425C-958D-57243E72E246}" dt="2022-10-05T08:39:44.476" v="3555" actId="732"/>
          <ac:picMkLst>
            <pc:docMk/>
            <pc:sldMk cId="1182734953" sldId="352"/>
            <ac:picMk id="5" creationId="{31E2F4C5-E307-DA0D-5BFE-0A420CB4C886}"/>
          </ac:picMkLst>
        </pc:picChg>
      </pc:sldChg>
      <pc:sldChg chg="new del">
        <pc:chgData name="Sara Muneeb" userId="29b624b1-a719-43f5-9b52-388cd4043c04" providerId="ADAL" clId="{DB3F8C76-9E84-425C-958D-57243E72E246}" dt="2022-10-05T08:25:36.125" v="3466" actId="680"/>
        <pc:sldMkLst>
          <pc:docMk/>
          <pc:sldMk cId="1535556229" sldId="352"/>
        </pc:sldMkLst>
      </pc:sldChg>
      <pc:sldChg chg="add del">
        <pc:chgData name="Sara Muneeb" userId="29b624b1-a719-43f5-9b52-388cd4043c04" providerId="ADAL" clId="{DB3F8C76-9E84-425C-958D-57243E72E246}" dt="2022-09-27T04:55:26.398" v="39" actId="47"/>
        <pc:sldMkLst>
          <pc:docMk/>
          <pc:sldMk cId="2346777497" sldId="352"/>
        </pc:sldMkLst>
      </pc:sldChg>
      <pc:sldChg chg="add del">
        <pc:chgData name="Sara Muneeb" userId="29b624b1-a719-43f5-9b52-388cd4043c04" providerId="ADAL" clId="{DB3F8C76-9E84-425C-958D-57243E72E246}" dt="2022-09-27T04:55:26.398" v="39" actId="47"/>
        <pc:sldMkLst>
          <pc:docMk/>
          <pc:sldMk cId="647525035" sldId="353"/>
        </pc:sldMkLst>
      </pc:sldChg>
      <pc:sldChg chg="addSp delSp modSp new mod ord">
        <pc:chgData name="Sara Muneeb" userId="29b624b1-a719-43f5-9b52-388cd4043c04" providerId="ADAL" clId="{DB3F8C76-9E84-425C-958D-57243E72E246}" dt="2022-10-05T08:47:05.665" v="3608"/>
        <pc:sldMkLst>
          <pc:docMk/>
          <pc:sldMk cId="3733716193" sldId="353"/>
        </pc:sldMkLst>
        <pc:spChg chg="mod">
          <ac:chgData name="Sara Muneeb" userId="29b624b1-a719-43f5-9b52-388cd4043c04" providerId="ADAL" clId="{DB3F8C76-9E84-425C-958D-57243E72E246}" dt="2022-10-05T08:40:16.820" v="3563" actId="20577"/>
          <ac:spMkLst>
            <pc:docMk/>
            <pc:sldMk cId="3733716193" sldId="353"/>
            <ac:spMk id="2" creationId="{E02CB801-AD5C-04DF-E04A-13DDB4247471}"/>
          </ac:spMkLst>
        </pc:spChg>
        <pc:spChg chg="del">
          <ac:chgData name="Sara Muneeb" userId="29b624b1-a719-43f5-9b52-388cd4043c04" providerId="ADAL" clId="{DB3F8C76-9E84-425C-958D-57243E72E246}" dt="2022-10-05T08:42:40.923" v="3564" actId="931"/>
          <ac:spMkLst>
            <pc:docMk/>
            <pc:sldMk cId="3733716193" sldId="353"/>
            <ac:spMk id="3" creationId="{0B32DBA1-C626-901F-F5AD-A928C3BDB02F}"/>
          </ac:spMkLst>
        </pc:spChg>
        <pc:spChg chg="add del mod">
          <ac:chgData name="Sara Muneeb" userId="29b624b1-a719-43f5-9b52-388cd4043c04" providerId="ADAL" clId="{DB3F8C76-9E84-425C-958D-57243E72E246}" dt="2022-10-05T08:43:52.763" v="3579" actId="931"/>
          <ac:spMkLst>
            <pc:docMk/>
            <pc:sldMk cId="3733716193" sldId="353"/>
            <ac:spMk id="7" creationId="{0E24E576-2A83-0871-570B-093BFECF2ABF}"/>
          </ac:spMkLst>
        </pc:spChg>
        <pc:picChg chg="add del mod">
          <ac:chgData name="Sara Muneeb" userId="29b624b1-a719-43f5-9b52-388cd4043c04" providerId="ADAL" clId="{DB3F8C76-9E84-425C-958D-57243E72E246}" dt="2022-10-05T08:43:17.583" v="3578" actId="478"/>
          <ac:picMkLst>
            <pc:docMk/>
            <pc:sldMk cId="3733716193" sldId="353"/>
            <ac:picMk id="5" creationId="{68EE8DDF-A8CF-A829-B0F6-81780F9679AF}"/>
          </ac:picMkLst>
        </pc:picChg>
        <pc:picChg chg="add mod">
          <ac:chgData name="Sara Muneeb" userId="29b624b1-a719-43f5-9b52-388cd4043c04" providerId="ADAL" clId="{DB3F8C76-9E84-425C-958D-57243E72E246}" dt="2022-10-05T08:43:55.076" v="3580" actId="27614"/>
          <ac:picMkLst>
            <pc:docMk/>
            <pc:sldMk cId="3733716193" sldId="353"/>
            <ac:picMk id="9" creationId="{1B8DCBA6-73D2-330A-1A68-5C4EF66E6E6E}"/>
          </ac:picMkLst>
        </pc:picChg>
      </pc:sldChg>
      <pc:sldChg chg="add del">
        <pc:chgData name="Sara Muneeb" userId="29b624b1-a719-43f5-9b52-388cd4043c04" providerId="ADAL" clId="{DB3F8C76-9E84-425C-958D-57243E72E246}" dt="2022-09-27T04:55:26.398" v="39" actId="47"/>
        <pc:sldMkLst>
          <pc:docMk/>
          <pc:sldMk cId="1129123376" sldId="354"/>
        </pc:sldMkLst>
      </pc:sldChg>
      <pc:sldChg chg="addSp delSp modSp new mod ord">
        <pc:chgData name="Sara Muneeb" userId="29b624b1-a719-43f5-9b52-388cd4043c04" providerId="ADAL" clId="{DB3F8C76-9E84-425C-958D-57243E72E246}" dt="2022-10-05T08:44:03.216" v="3584" actId="27614"/>
        <pc:sldMkLst>
          <pc:docMk/>
          <pc:sldMk cId="2260623248" sldId="354"/>
        </pc:sldMkLst>
        <pc:spChg chg="mod">
          <ac:chgData name="Sara Muneeb" userId="29b624b1-a719-43f5-9b52-388cd4043c04" providerId="ADAL" clId="{DB3F8C76-9E84-425C-958D-57243E72E246}" dt="2022-10-05T08:42:57.286" v="3574" actId="20577"/>
          <ac:spMkLst>
            <pc:docMk/>
            <pc:sldMk cId="2260623248" sldId="354"/>
            <ac:spMk id="2" creationId="{D5EAA592-14DA-213E-1C69-FE0AFD9C09C8}"/>
          </ac:spMkLst>
        </pc:spChg>
        <pc:spChg chg="del">
          <ac:chgData name="Sara Muneeb" userId="29b624b1-a719-43f5-9b52-388cd4043c04" providerId="ADAL" clId="{DB3F8C76-9E84-425C-958D-57243E72E246}" dt="2022-10-05T08:43:06.180" v="3575" actId="931"/>
          <ac:spMkLst>
            <pc:docMk/>
            <pc:sldMk cId="2260623248" sldId="354"/>
            <ac:spMk id="3" creationId="{A26264FB-D63C-6CD1-C1CB-03DCC4F701B7}"/>
          </ac:spMkLst>
        </pc:spChg>
        <pc:spChg chg="add del mod">
          <ac:chgData name="Sara Muneeb" userId="29b624b1-a719-43f5-9b52-388cd4043c04" providerId="ADAL" clId="{DB3F8C76-9E84-425C-958D-57243E72E246}" dt="2022-10-05T08:44:00.625" v="3581" actId="931"/>
          <ac:spMkLst>
            <pc:docMk/>
            <pc:sldMk cId="2260623248" sldId="354"/>
            <ac:spMk id="7" creationId="{39A444B3-9A75-D0BE-9224-4525E06B0DD4}"/>
          </ac:spMkLst>
        </pc:spChg>
        <pc:picChg chg="add del mod">
          <ac:chgData name="Sara Muneeb" userId="29b624b1-a719-43f5-9b52-388cd4043c04" providerId="ADAL" clId="{DB3F8C76-9E84-425C-958D-57243E72E246}" dt="2022-10-05T08:43:11.942" v="3577" actId="478"/>
          <ac:picMkLst>
            <pc:docMk/>
            <pc:sldMk cId="2260623248" sldId="354"/>
            <ac:picMk id="5" creationId="{51B10D65-923D-772A-DC46-FE4F2A9B0915}"/>
          </ac:picMkLst>
        </pc:picChg>
        <pc:picChg chg="add mod">
          <ac:chgData name="Sara Muneeb" userId="29b624b1-a719-43f5-9b52-388cd4043c04" providerId="ADAL" clId="{DB3F8C76-9E84-425C-958D-57243E72E246}" dt="2022-10-05T08:44:03.216" v="3584" actId="27614"/>
          <ac:picMkLst>
            <pc:docMk/>
            <pc:sldMk cId="2260623248" sldId="354"/>
            <ac:picMk id="9" creationId="{D845F769-1406-28A8-D92B-3C35C9761213}"/>
          </ac:picMkLst>
        </pc:picChg>
      </pc:sldChg>
      <pc:sldChg chg="addSp delSp modSp new mod">
        <pc:chgData name="Sara Muneeb" userId="29b624b1-a719-43f5-9b52-388cd4043c04" providerId="ADAL" clId="{DB3F8C76-9E84-425C-958D-57243E72E246}" dt="2022-10-05T08:46:46.637" v="3606" actId="1076"/>
        <pc:sldMkLst>
          <pc:docMk/>
          <pc:sldMk cId="2264247476" sldId="355"/>
        </pc:sldMkLst>
        <pc:spChg chg="mod">
          <ac:chgData name="Sara Muneeb" userId="29b624b1-a719-43f5-9b52-388cd4043c04" providerId="ADAL" clId="{DB3F8C76-9E84-425C-958D-57243E72E246}" dt="2022-10-05T08:46:16.010" v="3593" actId="20577"/>
          <ac:spMkLst>
            <pc:docMk/>
            <pc:sldMk cId="2264247476" sldId="355"/>
            <ac:spMk id="2" creationId="{0E224BE2-6360-B710-AB6B-6FAF4303DAC9}"/>
          </ac:spMkLst>
        </pc:spChg>
        <pc:spChg chg="del">
          <ac:chgData name="Sara Muneeb" userId="29b624b1-a719-43f5-9b52-388cd4043c04" providerId="ADAL" clId="{DB3F8C76-9E84-425C-958D-57243E72E246}" dt="2022-10-05T08:46:25.185" v="3594" actId="931"/>
          <ac:spMkLst>
            <pc:docMk/>
            <pc:sldMk cId="2264247476" sldId="355"/>
            <ac:spMk id="3" creationId="{E636F91D-55FA-5B45-2D40-A086AD946210}"/>
          </ac:spMkLst>
        </pc:spChg>
        <pc:picChg chg="add mod">
          <ac:chgData name="Sara Muneeb" userId="29b624b1-a719-43f5-9b52-388cd4043c04" providerId="ADAL" clId="{DB3F8C76-9E84-425C-958D-57243E72E246}" dt="2022-10-05T08:46:30.784" v="3600" actId="1076"/>
          <ac:picMkLst>
            <pc:docMk/>
            <pc:sldMk cId="2264247476" sldId="355"/>
            <ac:picMk id="5" creationId="{2B4878D2-A806-6621-C2DA-666DA587F6E6}"/>
          </ac:picMkLst>
        </pc:picChg>
        <pc:picChg chg="add mod">
          <ac:chgData name="Sara Muneeb" userId="29b624b1-a719-43f5-9b52-388cd4043c04" providerId="ADAL" clId="{DB3F8C76-9E84-425C-958D-57243E72E246}" dt="2022-10-05T08:46:46.637" v="3606" actId="1076"/>
          <ac:picMkLst>
            <pc:docMk/>
            <pc:sldMk cId="2264247476" sldId="355"/>
            <ac:picMk id="7" creationId="{F1AD0568-C2F1-82AD-712F-5D22BB521430}"/>
          </ac:picMkLst>
        </pc:picChg>
      </pc:sldChg>
      <pc:sldChg chg="add del">
        <pc:chgData name="Sara Muneeb" userId="29b624b1-a719-43f5-9b52-388cd4043c04" providerId="ADAL" clId="{DB3F8C76-9E84-425C-958D-57243E72E246}" dt="2022-09-27T04:55:26.398" v="39" actId="47"/>
        <pc:sldMkLst>
          <pc:docMk/>
          <pc:sldMk cId="2529333528" sldId="355"/>
        </pc:sldMkLst>
      </pc:sldChg>
      <pc:sldChg chg="addSp delSp modSp new mod ord">
        <pc:chgData name="Sara Muneeb" userId="29b624b1-a719-43f5-9b52-388cd4043c04" providerId="ADAL" clId="{DB3F8C76-9E84-425C-958D-57243E72E246}" dt="2022-10-05T09:09:57.729" v="3738" actId="20577"/>
        <pc:sldMkLst>
          <pc:docMk/>
          <pc:sldMk cId="1908950209" sldId="356"/>
        </pc:sldMkLst>
        <pc:spChg chg="mod">
          <ac:chgData name="Sara Muneeb" userId="29b624b1-a719-43f5-9b52-388cd4043c04" providerId="ADAL" clId="{DB3F8C76-9E84-425C-958D-57243E72E246}" dt="2022-10-05T09:09:57.729" v="3738" actId="20577"/>
          <ac:spMkLst>
            <pc:docMk/>
            <pc:sldMk cId="1908950209" sldId="356"/>
            <ac:spMk id="2" creationId="{451498CD-AD19-AF19-3E36-370F0336BE41}"/>
          </ac:spMkLst>
        </pc:spChg>
        <pc:spChg chg="del">
          <ac:chgData name="Sara Muneeb" userId="29b624b1-a719-43f5-9b52-388cd4043c04" providerId="ADAL" clId="{DB3F8C76-9E84-425C-958D-57243E72E246}" dt="2022-10-05T08:53:14.523" v="3618" actId="931"/>
          <ac:spMkLst>
            <pc:docMk/>
            <pc:sldMk cId="1908950209" sldId="356"/>
            <ac:spMk id="3" creationId="{080D58E1-51C0-A38B-D708-51A834CA7F2D}"/>
          </ac:spMkLst>
        </pc:spChg>
        <pc:picChg chg="add mod">
          <ac:chgData name="Sara Muneeb" userId="29b624b1-a719-43f5-9b52-388cd4043c04" providerId="ADAL" clId="{DB3F8C76-9E84-425C-958D-57243E72E246}" dt="2022-10-05T08:53:19.921" v="3621" actId="1076"/>
          <ac:picMkLst>
            <pc:docMk/>
            <pc:sldMk cId="1908950209" sldId="356"/>
            <ac:picMk id="5" creationId="{880A3F85-C41D-69F2-592A-1F3A0E74B566}"/>
          </ac:picMkLst>
        </pc:picChg>
      </pc:sldChg>
      <pc:sldChg chg="add del">
        <pc:chgData name="Sara Muneeb" userId="29b624b1-a719-43f5-9b52-388cd4043c04" providerId="ADAL" clId="{DB3F8C76-9E84-425C-958D-57243E72E246}" dt="2022-09-27T04:55:26.398" v="39" actId="47"/>
        <pc:sldMkLst>
          <pc:docMk/>
          <pc:sldMk cId="4291740093" sldId="356"/>
        </pc:sldMkLst>
      </pc:sldChg>
      <pc:sldChg chg="add del">
        <pc:chgData name="Sara Muneeb" userId="29b624b1-a719-43f5-9b52-388cd4043c04" providerId="ADAL" clId="{DB3F8C76-9E84-425C-958D-57243E72E246}" dt="2022-09-27T04:55:26.398" v="39" actId="47"/>
        <pc:sldMkLst>
          <pc:docMk/>
          <pc:sldMk cId="54550552" sldId="357"/>
        </pc:sldMkLst>
      </pc:sldChg>
      <pc:sldChg chg="new del">
        <pc:chgData name="Sara Muneeb" userId="29b624b1-a719-43f5-9b52-388cd4043c04" providerId="ADAL" clId="{DB3F8C76-9E84-425C-958D-57243E72E246}" dt="2022-10-05T08:57:02.104" v="3625" actId="47"/>
        <pc:sldMkLst>
          <pc:docMk/>
          <pc:sldMk cId="1842136554" sldId="357"/>
        </pc:sldMkLst>
      </pc:sldChg>
      <pc:sldChg chg="addSp delSp modSp new mod">
        <pc:chgData name="Sara Muneeb" userId="29b624b1-a719-43f5-9b52-388cd4043c04" providerId="ADAL" clId="{DB3F8C76-9E84-425C-958D-57243E72E246}" dt="2022-10-05T08:57:26.121" v="3636" actId="962"/>
        <pc:sldMkLst>
          <pc:docMk/>
          <pc:sldMk cId="2628421753" sldId="357"/>
        </pc:sldMkLst>
        <pc:spChg chg="mod">
          <ac:chgData name="Sara Muneeb" userId="29b624b1-a719-43f5-9b52-388cd4043c04" providerId="ADAL" clId="{DB3F8C76-9E84-425C-958D-57243E72E246}" dt="2022-10-05T08:57:14.136" v="3633" actId="20577"/>
          <ac:spMkLst>
            <pc:docMk/>
            <pc:sldMk cId="2628421753" sldId="357"/>
            <ac:spMk id="2" creationId="{59975951-43FE-3E14-D50D-7CBD5DD15A38}"/>
          </ac:spMkLst>
        </pc:spChg>
        <pc:spChg chg="del">
          <ac:chgData name="Sara Muneeb" userId="29b624b1-a719-43f5-9b52-388cd4043c04" providerId="ADAL" clId="{DB3F8C76-9E84-425C-958D-57243E72E246}" dt="2022-10-05T08:57:24.127" v="3634" actId="931"/>
          <ac:spMkLst>
            <pc:docMk/>
            <pc:sldMk cId="2628421753" sldId="357"/>
            <ac:spMk id="3" creationId="{941DDE59-0D80-7386-5577-E2B873705948}"/>
          </ac:spMkLst>
        </pc:spChg>
        <pc:picChg chg="add mod">
          <ac:chgData name="Sara Muneeb" userId="29b624b1-a719-43f5-9b52-388cd4043c04" providerId="ADAL" clId="{DB3F8C76-9E84-425C-958D-57243E72E246}" dt="2022-10-05T08:57:26.121" v="3636" actId="962"/>
          <ac:picMkLst>
            <pc:docMk/>
            <pc:sldMk cId="2628421753" sldId="357"/>
            <ac:picMk id="5" creationId="{84BA6D1D-4189-B694-F57C-B8CC88A3C017}"/>
          </ac:picMkLst>
        </pc:picChg>
      </pc:sldChg>
      <pc:sldChg chg="addSp delSp modSp add mod">
        <pc:chgData name="Sara Muneeb" userId="29b624b1-a719-43f5-9b52-388cd4043c04" providerId="ADAL" clId="{DB3F8C76-9E84-425C-958D-57243E72E246}" dt="2022-10-05T08:57:40.089" v="3641" actId="962"/>
        <pc:sldMkLst>
          <pc:docMk/>
          <pc:sldMk cId="4206157969" sldId="358"/>
        </pc:sldMkLst>
        <pc:spChg chg="add del mod">
          <ac:chgData name="Sara Muneeb" userId="29b624b1-a719-43f5-9b52-388cd4043c04" providerId="ADAL" clId="{DB3F8C76-9E84-425C-958D-57243E72E246}" dt="2022-10-05T08:57:39.119" v="3639" actId="931"/>
          <ac:spMkLst>
            <pc:docMk/>
            <pc:sldMk cId="4206157969" sldId="358"/>
            <ac:spMk id="4" creationId="{DFEA2EF9-7FB2-70F3-EF29-2102B1758C97}"/>
          </ac:spMkLst>
        </pc:spChg>
        <pc:picChg chg="del">
          <ac:chgData name="Sara Muneeb" userId="29b624b1-a719-43f5-9b52-388cd4043c04" providerId="ADAL" clId="{DB3F8C76-9E84-425C-958D-57243E72E246}" dt="2022-10-05T08:57:32.786" v="3638" actId="478"/>
          <ac:picMkLst>
            <pc:docMk/>
            <pc:sldMk cId="4206157969" sldId="358"/>
            <ac:picMk id="5" creationId="{84BA6D1D-4189-B694-F57C-B8CC88A3C017}"/>
          </ac:picMkLst>
        </pc:picChg>
        <pc:picChg chg="add mod">
          <ac:chgData name="Sara Muneeb" userId="29b624b1-a719-43f5-9b52-388cd4043c04" providerId="ADAL" clId="{DB3F8C76-9E84-425C-958D-57243E72E246}" dt="2022-10-05T08:57:40.089" v="3641" actId="962"/>
          <ac:picMkLst>
            <pc:docMk/>
            <pc:sldMk cId="4206157969" sldId="358"/>
            <ac:picMk id="7" creationId="{64BF2EF3-025E-53E6-0DCE-F78306FB0B44}"/>
          </ac:picMkLst>
        </pc:picChg>
      </pc:sldChg>
      <pc:sldChg chg="add del">
        <pc:chgData name="Sara Muneeb" userId="29b624b1-a719-43f5-9b52-388cd4043c04" providerId="ADAL" clId="{DB3F8C76-9E84-425C-958D-57243E72E246}" dt="2022-09-27T04:55:26.398" v="39" actId="47"/>
        <pc:sldMkLst>
          <pc:docMk/>
          <pc:sldMk cId="4289276877" sldId="358"/>
        </pc:sldMkLst>
      </pc:sldChg>
      <pc:sldChg chg="add del">
        <pc:chgData name="Sara Muneeb" userId="29b624b1-a719-43f5-9b52-388cd4043c04" providerId="ADAL" clId="{DB3F8C76-9E84-425C-958D-57243E72E246}" dt="2022-09-27T04:55:26.398" v="39" actId="47"/>
        <pc:sldMkLst>
          <pc:docMk/>
          <pc:sldMk cId="229001700" sldId="359"/>
        </pc:sldMkLst>
      </pc:sldChg>
      <pc:sldChg chg="addSp delSp modSp new mod ord">
        <pc:chgData name="Sara Muneeb" userId="29b624b1-a719-43f5-9b52-388cd4043c04" providerId="ADAL" clId="{DB3F8C76-9E84-425C-958D-57243E72E246}" dt="2022-10-05T08:59:59.221" v="3695"/>
        <pc:sldMkLst>
          <pc:docMk/>
          <pc:sldMk cId="487906918" sldId="359"/>
        </pc:sldMkLst>
        <pc:spChg chg="mod">
          <ac:chgData name="Sara Muneeb" userId="29b624b1-a719-43f5-9b52-388cd4043c04" providerId="ADAL" clId="{DB3F8C76-9E84-425C-958D-57243E72E246}" dt="2022-10-05T08:57:47.959" v="3649" actId="20577"/>
          <ac:spMkLst>
            <pc:docMk/>
            <pc:sldMk cId="487906918" sldId="359"/>
            <ac:spMk id="2" creationId="{40A56E50-813F-259B-DC9E-BA1E6F66F752}"/>
          </ac:spMkLst>
        </pc:spChg>
        <pc:spChg chg="del">
          <ac:chgData name="Sara Muneeb" userId="29b624b1-a719-43f5-9b52-388cd4043c04" providerId="ADAL" clId="{DB3F8C76-9E84-425C-958D-57243E72E246}" dt="2022-10-05T08:57:54.907" v="3650" actId="931"/>
          <ac:spMkLst>
            <pc:docMk/>
            <pc:sldMk cId="487906918" sldId="359"/>
            <ac:spMk id="3" creationId="{E7CFBCAF-2F56-9405-576E-3EB5A17BCD27}"/>
          </ac:spMkLst>
        </pc:spChg>
        <pc:picChg chg="add mod">
          <ac:chgData name="Sara Muneeb" userId="29b624b1-a719-43f5-9b52-388cd4043c04" providerId="ADAL" clId="{DB3F8C76-9E84-425C-958D-57243E72E246}" dt="2022-10-05T08:58:23.184" v="3659" actId="1076"/>
          <ac:picMkLst>
            <pc:docMk/>
            <pc:sldMk cId="487906918" sldId="359"/>
            <ac:picMk id="5" creationId="{072BAF82-032E-D81F-934B-E383164F422F}"/>
          </ac:picMkLst>
        </pc:picChg>
        <pc:picChg chg="add mod">
          <ac:chgData name="Sara Muneeb" userId="29b624b1-a719-43f5-9b52-388cd4043c04" providerId="ADAL" clId="{DB3F8C76-9E84-425C-958D-57243E72E246}" dt="2022-10-05T08:58:19.901" v="3658" actId="1076"/>
          <ac:picMkLst>
            <pc:docMk/>
            <pc:sldMk cId="487906918" sldId="359"/>
            <ac:picMk id="7" creationId="{AC77478D-DAFC-9407-E941-0AB853384088}"/>
          </ac:picMkLst>
        </pc:picChg>
      </pc:sldChg>
      <pc:sldChg chg="addSp delSp modSp new mod ord">
        <pc:chgData name="Sara Muneeb" userId="29b624b1-a719-43f5-9b52-388cd4043c04" providerId="ADAL" clId="{DB3F8C76-9E84-425C-958D-57243E72E246}" dt="2022-10-05T08:59:59.221" v="3695"/>
        <pc:sldMkLst>
          <pc:docMk/>
          <pc:sldMk cId="518102146" sldId="360"/>
        </pc:sldMkLst>
        <pc:spChg chg="mod">
          <ac:chgData name="Sara Muneeb" userId="29b624b1-a719-43f5-9b52-388cd4043c04" providerId="ADAL" clId="{DB3F8C76-9E84-425C-958D-57243E72E246}" dt="2022-10-05T08:59:00.455" v="3681" actId="20577"/>
          <ac:spMkLst>
            <pc:docMk/>
            <pc:sldMk cId="518102146" sldId="360"/>
            <ac:spMk id="2" creationId="{8394E069-3B28-8755-008F-80C92601701D}"/>
          </ac:spMkLst>
        </pc:spChg>
        <pc:spChg chg="del">
          <ac:chgData name="Sara Muneeb" userId="29b624b1-a719-43f5-9b52-388cd4043c04" providerId="ADAL" clId="{DB3F8C76-9E84-425C-958D-57243E72E246}" dt="2022-10-05T08:58:37.503" v="3661" actId="931"/>
          <ac:spMkLst>
            <pc:docMk/>
            <pc:sldMk cId="518102146" sldId="360"/>
            <ac:spMk id="3" creationId="{843ED3C4-DDBC-6F3E-E86B-3D6E4CA1C17E}"/>
          </ac:spMkLst>
        </pc:spChg>
        <pc:picChg chg="add mod">
          <ac:chgData name="Sara Muneeb" userId="29b624b1-a719-43f5-9b52-388cd4043c04" providerId="ADAL" clId="{DB3F8C76-9E84-425C-958D-57243E72E246}" dt="2022-10-05T08:59:27.759" v="3692" actId="1076"/>
          <ac:picMkLst>
            <pc:docMk/>
            <pc:sldMk cId="518102146" sldId="360"/>
            <ac:picMk id="5" creationId="{DE21127B-77D5-4421-04AF-524C36D3CCD4}"/>
          </ac:picMkLst>
        </pc:picChg>
        <pc:picChg chg="add mod">
          <ac:chgData name="Sara Muneeb" userId="29b624b1-a719-43f5-9b52-388cd4043c04" providerId="ADAL" clId="{DB3F8C76-9E84-425C-958D-57243E72E246}" dt="2022-10-05T08:59:30.972" v="3693" actId="1076"/>
          <ac:picMkLst>
            <pc:docMk/>
            <pc:sldMk cId="518102146" sldId="360"/>
            <ac:picMk id="6" creationId="{24442947-2DD7-B9C2-B992-691B0D5984E1}"/>
          </ac:picMkLst>
        </pc:picChg>
      </pc:sldChg>
      <pc:sldChg chg="add del">
        <pc:chgData name="Sara Muneeb" userId="29b624b1-a719-43f5-9b52-388cd4043c04" providerId="ADAL" clId="{DB3F8C76-9E84-425C-958D-57243E72E246}" dt="2022-09-27T04:55:26.398" v="39" actId="47"/>
        <pc:sldMkLst>
          <pc:docMk/>
          <pc:sldMk cId="1469553589" sldId="360"/>
        </pc:sldMkLst>
      </pc:sldChg>
      <pc:sldChg chg="add del">
        <pc:chgData name="Sara Muneeb" userId="29b624b1-a719-43f5-9b52-388cd4043c04" providerId="ADAL" clId="{DB3F8C76-9E84-425C-958D-57243E72E246}" dt="2022-09-27T04:55:26.398" v="39" actId="47"/>
        <pc:sldMkLst>
          <pc:docMk/>
          <pc:sldMk cId="2619516327" sldId="361"/>
        </pc:sldMkLst>
      </pc:sldChg>
      <pc:sldChg chg="addSp delSp modSp new del mod">
        <pc:chgData name="Sara Muneeb" userId="29b624b1-a719-43f5-9b52-388cd4043c04" providerId="ADAL" clId="{DB3F8C76-9E84-425C-958D-57243E72E246}" dt="2022-10-05T08:59:04.973" v="3683" actId="47"/>
        <pc:sldMkLst>
          <pc:docMk/>
          <pc:sldMk cId="3626622085" sldId="361"/>
        </pc:sldMkLst>
        <pc:spChg chg="del">
          <ac:chgData name="Sara Muneeb" userId="29b624b1-a719-43f5-9b52-388cd4043c04" providerId="ADAL" clId="{DB3F8C76-9E84-425C-958D-57243E72E246}" dt="2022-10-05T08:58:48.638" v="3665" actId="931"/>
          <ac:spMkLst>
            <pc:docMk/>
            <pc:sldMk cId="3626622085" sldId="361"/>
            <ac:spMk id="3" creationId="{59E2344C-4D51-16EA-5482-2F38B7F1356E}"/>
          </ac:spMkLst>
        </pc:spChg>
        <pc:spChg chg="add mod">
          <ac:chgData name="Sara Muneeb" userId="29b624b1-a719-43f5-9b52-388cd4043c04" providerId="ADAL" clId="{DB3F8C76-9E84-425C-958D-57243E72E246}" dt="2022-10-05T08:59:03.596" v="3682" actId="21"/>
          <ac:spMkLst>
            <pc:docMk/>
            <pc:sldMk cId="3626622085" sldId="361"/>
            <ac:spMk id="7" creationId="{9BC12655-CD42-12FA-4B2B-D32FC719CE06}"/>
          </ac:spMkLst>
        </pc:spChg>
        <pc:picChg chg="add del mod">
          <ac:chgData name="Sara Muneeb" userId="29b624b1-a719-43f5-9b52-388cd4043c04" providerId="ADAL" clId="{DB3F8C76-9E84-425C-958D-57243E72E246}" dt="2022-10-05T08:59:03.596" v="3682" actId="21"/>
          <ac:picMkLst>
            <pc:docMk/>
            <pc:sldMk cId="3626622085" sldId="361"/>
            <ac:picMk id="5" creationId="{55BD7B81-0DE1-0B97-2167-D6B79D9B2C68}"/>
          </ac:picMkLst>
        </pc:picChg>
      </pc:sldChg>
      <pc:sldChg chg="addSp delSp modSp new mod">
        <pc:chgData name="Sara Muneeb" userId="29b624b1-a719-43f5-9b52-388cd4043c04" providerId="ADAL" clId="{DB3F8C76-9E84-425C-958D-57243E72E246}" dt="2022-10-05T09:26:20.447" v="3795" actId="20577"/>
        <pc:sldMkLst>
          <pc:docMk/>
          <pc:sldMk cId="3846287848" sldId="361"/>
        </pc:sldMkLst>
        <pc:spChg chg="mod">
          <ac:chgData name="Sara Muneeb" userId="29b624b1-a719-43f5-9b52-388cd4043c04" providerId="ADAL" clId="{DB3F8C76-9E84-425C-958D-57243E72E246}" dt="2022-10-05T09:26:20.447" v="3795" actId="20577"/>
          <ac:spMkLst>
            <pc:docMk/>
            <pc:sldMk cId="3846287848" sldId="361"/>
            <ac:spMk id="2" creationId="{CFFD1403-AFFE-E94F-B956-3A9BE1FCB08E}"/>
          </ac:spMkLst>
        </pc:spChg>
        <pc:spChg chg="del">
          <ac:chgData name="Sara Muneeb" userId="29b624b1-a719-43f5-9b52-388cd4043c04" providerId="ADAL" clId="{DB3F8C76-9E84-425C-958D-57243E72E246}" dt="2022-10-05T09:25:00.498" v="3740" actId="931"/>
          <ac:spMkLst>
            <pc:docMk/>
            <pc:sldMk cId="3846287848" sldId="361"/>
            <ac:spMk id="3" creationId="{3A08123D-9F03-4DD8-AB56-FF70B49AC66C}"/>
          </ac:spMkLst>
        </pc:spChg>
        <pc:picChg chg="add mod">
          <ac:chgData name="Sara Muneeb" userId="29b624b1-a719-43f5-9b52-388cd4043c04" providerId="ADAL" clId="{DB3F8C76-9E84-425C-958D-57243E72E246}" dt="2022-10-05T09:25:04.708" v="3742" actId="962"/>
          <ac:picMkLst>
            <pc:docMk/>
            <pc:sldMk cId="3846287848" sldId="361"/>
            <ac:picMk id="5" creationId="{5F74DDB1-49D2-5940-4F36-3AA5A67A3505}"/>
          </ac:picMkLst>
        </pc:picChg>
      </pc:sldChg>
      <pc:sldChg chg="addSp delSp modSp new mod">
        <pc:chgData name="Sara Muneeb" userId="29b624b1-a719-43f5-9b52-388cd4043c04" providerId="ADAL" clId="{DB3F8C76-9E84-425C-958D-57243E72E246}" dt="2022-10-05T09:27:25.280" v="3815" actId="20577"/>
        <pc:sldMkLst>
          <pc:docMk/>
          <pc:sldMk cId="3058882324" sldId="362"/>
        </pc:sldMkLst>
        <pc:spChg chg="mod">
          <ac:chgData name="Sara Muneeb" userId="29b624b1-a719-43f5-9b52-388cd4043c04" providerId="ADAL" clId="{DB3F8C76-9E84-425C-958D-57243E72E246}" dt="2022-10-05T09:27:25.280" v="3815" actId="20577"/>
          <ac:spMkLst>
            <pc:docMk/>
            <pc:sldMk cId="3058882324" sldId="362"/>
            <ac:spMk id="2" creationId="{8EAFBB0C-9809-A554-F1C7-A4819906DFB8}"/>
          </ac:spMkLst>
        </pc:spChg>
        <pc:spChg chg="del">
          <ac:chgData name="Sara Muneeb" userId="29b624b1-a719-43f5-9b52-388cd4043c04" providerId="ADAL" clId="{DB3F8C76-9E84-425C-958D-57243E72E246}" dt="2022-10-05T09:26:32.543" v="3796" actId="931"/>
          <ac:spMkLst>
            <pc:docMk/>
            <pc:sldMk cId="3058882324" sldId="362"/>
            <ac:spMk id="3" creationId="{D602A315-B245-08C5-0F8D-D7A28961E41D}"/>
          </ac:spMkLst>
        </pc:spChg>
        <pc:spChg chg="add del mod">
          <ac:chgData name="Sara Muneeb" userId="29b624b1-a719-43f5-9b52-388cd4043c04" providerId="ADAL" clId="{DB3F8C76-9E84-425C-958D-57243E72E246}" dt="2022-10-05T09:26:49.882" v="3800" actId="931"/>
          <ac:spMkLst>
            <pc:docMk/>
            <pc:sldMk cId="3058882324" sldId="362"/>
            <ac:spMk id="7" creationId="{299E2DED-DA2A-76D7-AC9B-1811DA39E6DA}"/>
          </ac:spMkLst>
        </pc:spChg>
        <pc:spChg chg="add del mod">
          <ac:chgData name="Sara Muneeb" userId="29b624b1-a719-43f5-9b52-388cd4043c04" providerId="ADAL" clId="{DB3F8C76-9E84-425C-958D-57243E72E246}" dt="2022-10-05T09:27:05.437" v="3802" actId="931"/>
          <ac:spMkLst>
            <pc:docMk/>
            <pc:sldMk cId="3058882324" sldId="362"/>
            <ac:spMk id="11" creationId="{661611A2-5633-BDC1-4786-DB404361B949}"/>
          </ac:spMkLst>
        </pc:spChg>
        <pc:spChg chg="add del mod">
          <ac:chgData name="Sara Muneeb" userId="29b624b1-a719-43f5-9b52-388cd4043c04" providerId="ADAL" clId="{DB3F8C76-9E84-425C-958D-57243E72E246}" dt="2022-10-05T09:27:14.608" v="3804" actId="931"/>
          <ac:spMkLst>
            <pc:docMk/>
            <pc:sldMk cId="3058882324" sldId="362"/>
            <ac:spMk id="15" creationId="{12B9D517-5449-EF02-FA8E-94930B0CC378}"/>
          </ac:spMkLst>
        </pc:spChg>
        <pc:picChg chg="add del mod">
          <ac:chgData name="Sara Muneeb" userId="29b624b1-a719-43f5-9b52-388cd4043c04" providerId="ADAL" clId="{DB3F8C76-9E84-425C-958D-57243E72E246}" dt="2022-10-05T09:26:39.905" v="3799" actId="478"/>
          <ac:picMkLst>
            <pc:docMk/>
            <pc:sldMk cId="3058882324" sldId="362"/>
            <ac:picMk id="5" creationId="{E0EBB546-28A9-8D1A-F253-4CE99492F7CB}"/>
          </ac:picMkLst>
        </pc:picChg>
        <pc:picChg chg="add del mod">
          <ac:chgData name="Sara Muneeb" userId="29b624b1-a719-43f5-9b52-388cd4043c04" providerId="ADAL" clId="{DB3F8C76-9E84-425C-958D-57243E72E246}" dt="2022-10-05T09:26:51.482" v="3801" actId="478"/>
          <ac:picMkLst>
            <pc:docMk/>
            <pc:sldMk cId="3058882324" sldId="362"/>
            <ac:picMk id="9" creationId="{30026DBB-25B3-E95E-2E33-171BAAFD6C7C}"/>
          </ac:picMkLst>
        </pc:picChg>
        <pc:picChg chg="add del mod">
          <ac:chgData name="Sara Muneeb" userId="29b624b1-a719-43f5-9b52-388cd4043c04" providerId="ADAL" clId="{DB3F8C76-9E84-425C-958D-57243E72E246}" dt="2022-10-05T09:27:06.630" v="3803" actId="478"/>
          <ac:picMkLst>
            <pc:docMk/>
            <pc:sldMk cId="3058882324" sldId="362"/>
            <ac:picMk id="13" creationId="{8D65634F-DBD1-9F4D-E426-A20DD34B7AB7}"/>
          </ac:picMkLst>
        </pc:picChg>
        <pc:picChg chg="add mod">
          <ac:chgData name="Sara Muneeb" userId="29b624b1-a719-43f5-9b52-388cd4043c04" providerId="ADAL" clId="{DB3F8C76-9E84-425C-958D-57243E72E246}" dt="2022-10-05T09:27:19.317" v="3808" actId="1076"/>
          <ac:picMkLst>
            <pc:docMk/>
            <pc:sldMk cId="3058882324" sldId="362"/>
            <ac:picMk id="17" creationId="{64DC2503-DE68-656B-8071-9E98817C2F6B}"/>
          </ac:picMkLst>
        </pc:picChg>
      </pc:sldChg>
      <pc:sldChg chg="add del">
        <pc:chgData name="Sara Muneeb" userId="29b624b1-a719-43f5-9b52-388cd4043c04" providerId="ADAL" clId="{DB3F8C76-9E84-425C-958D-57243E72E246}" dt="2022-09-27T04:55:26.398" v="39" actId="47"/>
        <pc:sldMkLst>
          <pc:docMk/>
          <pc:sldMk cId="4180375240" sldId="362"/>
        </pc:sldMkLst>
      </pc:sldChg>
      <pc:sldChg chg="addSp delSp modSp new mod">
        <pc:chgData name="Sara Muneeb" userId="29b624b1-a719-43f5-9b52-388cd4043c04" providerId="ADAL" clId="{DB3F8C76-9E84-425C-958D-57243E72E246}" dt="2022-10-05T09:28:22.786" v="3841" actId="20577"/>
        <pc:sldMkLst>
          <pc:docMk/>
          <pc:sldMk cId="2788614881" sldId="363"/>
        </pc:sldMkLst>
        <pc:spChg chg="mod">
          <ac:chgData name="Sara Muneeb" userId="29b624b1-a719-43f5-9b52-388cd4043c04" providerId="ADAL" clId="{DB3F8C76-9E84-425C-958D-57243E72E246}" dt="2022-10-05T09:28:22.786" v="3841" actId="20577"/>
          <ac:spMkLst>
            <pc:docMk/>
            <pc:sldMk cId="2788614881" sldId="363"/>
            <ac:spMk id="2" creationId="{F64805DF-5DC1-80F8-7445-BD26312E9B4A}"/>
          </ac:spMkLst>
        </pc:spChg>
        <pc:spChg chg="del">
          <ac:chgData name="Sara Muneeb" userId="29b624b1-a719-43f5-9b52-388cd4043c04" providerId="ADAL" clId="{DB3F8C76-9E84-425C-958D-57243E72E246}" dt="2022-10-05T09:27:35.461" v="3817" actId="931"/>
          <ac:spMkLst>
            <pc:docMk/>
            <pc:sldMk cId="2788614881" sldId="363"/>
            <ac:spMk id="3" creationId="{00983DD5-69C5-51EF-E0FE-550AF81671D2}"/>
          </ac:spMkLst>
        </pc:spChg>
        <pc:spChg chg="add del mod">
          <ac:chgData name="Sara Muneeb" userId="29b624b1-a719-43f5-9b52-388cd4043c04" providerId="ADAL" clId="{DB3F8C76-9E84-425C-958D-57243E72E246}" dt="2022-10-05T09:27:47.489" v="3821" actId="931"/>
          <ac:spMkLst>
            <pc:docMk/>
            <pc:sldMk cId="2788614881" sldId="363"/>
            <ac:spMk id="7" creationId="{289AFB15-B55F-3CA3-5CC9-5EBDA8225467}"/>
          </ac:spMkLst>
        </pc:spChg>
        <pc:picChg chg="add del mod">
          <ac:chgData name="Sara Muneeb" userId="29b624b1-a719-43f5-9b52-388cd4043c04" providerId="ADAL" clId="{DB3F8C76-9E84-425C-958D-57243E72E246}" dt="2022-10-05T09:27:38.243" v="3820" actId="478"/>
          <ac:picMkLst>
            <pc:docMk/>
            <pc:sldMk cId="2788614881" sldId="363"/>
            <ac:picMk id="5" creationId="{1A1DF8F5-2310-B013-9426-889C6700A977}"/>
          </ac:picMkLst>
        </pc:picChg>
        <pc:picChg chg="add mod">
          <ac:chgData name="Sara Muneeb" userId="29b624b1-a719-43f5-9b52-388cd4043c04" providerId="ADAL" clId="{DB3F8C76-9E84-425C-958D-57243E72E246}" dt="2022-10-05T09:27:50.859" v="3824" actId="1076"/>
          <ac:picMkLst>
            <pc:docMk/>
            <pc:sldMk cId="2788614881" sldId="363"/>
            <ac:picMk id="9" creationId="{E1F6C502-7BD4-686D-0ACD-FB4E959A3CA6}"/>
          </ac:picMkLst>
        </pc:picChg>
        <pc:picChg chg="add mod">
          <ac:chgData name="Sara Muneeb" userId="29b624b1-a719-43f5-9b52-388cd4043c04" providerId="ADAL" clId="{DB3F8C76-9E84-425C-958D-57243E72E246}" dt="2022-10-05T09:28:16.121" v="3831" actId="1076"/>
          <ac:picMkLst>
            <pc:docMk/>
            <pc:sldMk cId="2788614881" sldId="363"/>
            <ac:picMk id="11" creationId="{56607D9F-A84D-D090-A231-9447AABCF4E5}"/>
          </ac:picMkLst>
        </pc:picChg>
      </pc:sldChg>
      <pc:sldChg chg="addSp delSp modSp new mod">
        <pc:chgData name="Sara Muneeb" userId="29b624b1-a719-43f5-9b52-388cd4043c04" providerId="ADAL" clId="{DB3F8C76-9E84-425C-958D-57243E72E246}" dt="2022-10-05T09:32:36.111" v="3879" actId="1076"/>
        <pc:sldMkLst>
          <pc:docMk/>
          <pc:sldMk cId="3550203735" sldId="364"/>
        </pc:sldMkLst>
        <pc:spChg chg="mod">
          <ac:chgData name="Sara Muneeb" userId="29b624b1-a719-43f5-9b52-388cd4043c04" providerId="ADAL" clId="{DB3F8C76-9E84-425C-958D-57243E72E246}" dt="2022-10-05T09:31:48.483" v="3861" actId="20577"/>
          <ac:spMkLst>
            <pc:docMk/>
            <pc:sldMk cId="3550203735" sldId="364"/>
            <ac:spMk id="2" creationId="{0190D6B3-1C43-583E-9F05-A831028D0E3E}"/>
          </ac:spMkLst>
        </pc:spChg>
        <pc:spChg chg="del">
          <ac:chgData name="Sara Muneeb" userId="29b624b1-a719-43f5-9b52-388cd4043c04" providerId="ADAL" clId="{DB3F8C76-9E84-425C-958D-57243E72E246}" dt="2022-10-05T09:31:28.022" v="3850" actId="931"/>
          <ac:spMkLst>
            <pc:docMk/>
            <pc:sldMk cId="3550203735" sldId="364"/>
            <ac:spMk id="3" creationId="{0511C0BF-C7A4-0633-D53C-4AFF887DE333}"/>
          </ac:spMkLst>
        </pc:spChg>
        <pc:picChg chg="add mod">
          <ac:chgData name="Sara Muneeb" userId="29b624b1-a719-43f5-9b52-388cd4043c04" providerId="ADAL" clId="{DB3F8C76-9E84-425C-958D-57243E72E246}" dt="2022-10-05T09:32:36.111" v="3879" actId="1076"/>
          <ac:picMkLst>
            <pc:docMk/>
            <pc:sldMk cId="3550203735" sldId="364"/>
            <ac:picMk id="5" creationId="{1CAC9FB9-1730-8D22-8D64-D6A5A23384D2}"/>
          </ac:picMkLst>
        </pc:picChg>
        <pc:picChg chg="add del mod">
          <ac:chgData name="Sara Muneeb" userId="29b624b1-a719-43f5-9b52-388cd4043c04" providerId="ADAL" clId="{DB3F8C76-9E84-425C-958D-57243E72E246}" dt="2022-10-05T09:32:26.216" v="3874" actId="21"/>
          <ac:picMkLst>
            <pc:docMk/>
            <pc:sldMk cId="3550203735" sldId="364"/>
            <ac:picMk id="7" creationId="{CBB87536-6F65-C640-8C84-58EF488C378A}"/>
          </ac:picMkLst>
        </pc:picChg>
        <pc:picChg chg="add mod">
          <ac:chgData name="Sara Muneeb" userId="29b624b1-a719-43f5-9b52-388cd4043c04" providerId="ADAL" clId="{DB3F8C76-9E84-425C-958D-57243E72E246}" dt="2022-10-05T09:32:34.135" v="3878" actId="1076"/>
          <ac:picMkLst>
            <pc:docMk/>
            <pc:sldMk cId="3550203735" sldId="364"/>
            <ac:picMk id="8" creationId="{EAA6703B-75F8-2EE9-5163-07BB03D0683D}"/>
          </ac:picMkLst>
        </pc:picChg>
      </pc:sldChg>
      <pc:sldChg chg="new del">
        <pc:chgData name="Sara Muneeb" userId="29b624b1-a719-43f5-9b52-388cd4043c04" providerId="ADAL" clId="{DB3F8C76-9E84-425C-958D-57243E72E246}" dt="2022-10-05T09:27:57.827" v="3826" actId="680"/>
        <pc:sldMkLst>
          <pc:docMk/>
          <pc:sldMk cId="4183661900" sldId="364"/>
        </pc:sldMkLst>
      </pc:sldChg>
      <pc:sldChg chg="addSp delSp modSp new mod">
        <pc:chgData name="Sara Muneeb" userId="29b624b1-a719-43f5-9b52-388cd4043c04" providerId="ADAL" clId="{DB3F8C76-9E84-425C-958D-57243E72E246}" dt="2022-10-05T09:32:50.313" v="3889" actId="20577"/>
        <pc:sldMkLst>
          <pc:docMk/>
          <pc:sldMk cId="3084047886" sldId="365"/>
        </pc:sldMkLst>
        <pc:spChg chg="mod">
          <ac:chgData name="Sara Muneeb" userId="29b624b1-a719-43f5-9b52-388cd4043c04" providerId="ADAL" clId="{DB3F8C76-9E84-425C-958D-57243E72E246}" dt="2022-10-05T09:32:50.313" v="3889" actId="20577"/>
          <ac:spMkLst>
            <pc:docMk/>
            <pc:sldMk cId="3084047886" sldId="365"/>
            <ac:spMk id="2" creationId="{C4B46D87-04DF-8B43-65CC-05C898183A89}"/>
          </ac:spMkLst>
        </pc:spChg>
        <pc:spChg chg="del">
          <ac:chgData name="Sara Muneeb" userId="29b624b1-a719-43f5-9b52-388cd4043c04" providerId="ADAL" clId="{DB3F8C76-9E84-425C-958D-57243E72E246}" dt="2022-10-05T09:31:56.362" v="3863" actId="931"/>
          <ac:spMkLst>
            <pc:docMk/>
            <pc:sldMk cId="3084047886" sldId="365"/>
            <ac:spMk id="3" creationId="{69331456-7F7A-FE29-2FD4-85C092ADBDBC}"/>
          </ac:spMkLst>
        </pc:spChg>
        <pc:spChg chg="add del mod">
          <ac:chgData name="Sara Muneeb" userId="29b624b1-a719-43f5-9b52-388cd4043c04" providerId="ADAL" clId="{DB3F8C76-9E84-425C-958D-57243E72E246}" dt="2022-10-05T09:32:09.294" v="3868" actId="931"/>
          <ac:spMkLst>
            <pc:docMk/>
            <pc:sldMk cId="3084047886" sldId="365"/>
            <ac:spMk id="7" creationId="{9DE90F27-93E5-41E1-218F-E347A14B96D1}"/>
          </ac:spMkLst>
        </pc:spChg>
        <pc:spChg chg="add del mod">
          <ac:chgData name="Sara Muneeb" userId="29b624b1-a719-43f5-9b52-388cd4043c04" providerId="ADAL" clId="{DB3F8C76-9E84-425C-958D-57243E72E246}" dt="2022-10-05T09:32:18.537" v="3870" actId="931"/>
          <ac:spMkLst>
            <pc:docMk/>
            <pc:sldMk cId="3084047886" sldId="365"/>
            <ac:spMk id="11" creationId="{66605A14-819B-3AAC-E1C9-306774147BDB}"/>
          </ac:spMkLst>
        </pc:spChg>
        <pc:spChg chg="add mod">
          <ac:chgData name="Sara Muneeb" userId="29b624b1-a719-43f5-9b52-388cd4043c04" providerId="ADAL" clId="{DB3F8C76-9E84-425C-958D-57243E72E246}" dt="2022-10-05T09:32:20.727" v="3872" actId="21"/>
          <ac:spMkLst>
            <pc:docMk/>
            <pc:sldMk cId="3084047886" sldId="365"/>
            <ac:spMk id="15" creationId="{44313A75-AEF0-1202-1D12-3E9851C18903}"/>
          </ac:spMkLst>
        </pc:spChg>
        <pc:picChg chg="add del mod">
          <ac:chgData name="Sara Muneeb" userId="29b624b1-a719-43f5-9b52-388cd4043c04" providerId="ADAL" clId="{DB3F8C76-9E84-425C-958D-57243E72E246}" dt="2022-10-05T09:32:02.097" v="3867" actId="478"/>
          <ac:picMkLst>
            <pc:docMk/>
            <pc:sldMk cId="3084047886" sldId="365"/>
            <ac:picMk id="5" creationId="{93C785B4-E07E-4487-BD35-045BA58744FB}"/>
          </ac:picMkLst>
        </pc:picChg>
        <pc:picChg chg="add del mod">
          <ac:chgData name="Sara Muneeb" userId="29b624b1-a719-43f5-9b52-388cd4043c04" providerId="ADAL" clId="{DB3F8C76-9E84-425C-958D-57243E72E246}" dt="2022-10-05T09:32:10.953" v="3869" actId="478"/>
          <ac:picMkLst>
            <pc:docMk/>
            <pc:sldMk cId="3084047886" sldId="365"/>
            <ac:picMk id="9" creationId="{1A413442-A3BF-6CF3-686E-EC5F1AAC94C7}"/>
          </ac:picMkLst>
        </pc:picChg>
        <pc:picChg chg="add del mod">
          <ac:chgData name="Sara Muneeb" userId="29b624b1-a719-43f5-9b52-388cd4043c04" providerId="ADAL" clId="{DB3F8C76-9E84-425C-958D-57243E72E246}" dt="2022-10-05T09:32:20.727" v="3872" actId="21"/>
          <ac:picMkLst>
            <pc:docMk/>
            <pc:sldMk cId="3084047886" sldId="365"/>
            <ac:picMk id="13" creationId="{E5C4053C-7BCB-E1E2-665E-A3CFCF8DEFD6}"/>
          </ac:picMkLst>
        </pc:picChg>
        <pc:picChg chg="add mod">
          <ac:chgData name="Sara Muneeb" userId="29b624b1-a719-43f5-9b52-388cd4043c04" providerId="ADAL" clId="{DB3F8C76-9E84-425C-958D-57243E72E246}" dt="2022-10-05T09:32:48.354" v="3882" actId="14100"/>
          <ac:picMkLst>
            <pc:docMk/>
            <pc:sldMk cId="3084047886" sldId="365"/>
            <ac:picMk id="16" creationId="{32A4DE7D-91A6-9AA9-70E3-3BA72430AF37}"/>
          </ac:picMkLst>
        </pc:picChg>
      </pc:sldChg>
      <pc:sldChg chg="addSp delSp modSp new mod">
        <pc:chgData name="Sara Muneeb" userId="29b624b1-a719-43f5-9b52-388cd4043c04" providerId="ADAL" clId="{DB3F8C76-9E84-425C-958D-57243E72E246}" dt="2022-10-05T09:33:36.397" v="3912" actId="20577"/>
        <pc:sldMkLst>
          <pc:docMk/>
          <pc:sldMk cId="704692413" sldId="366"/>
        </pc:sldMkLst>
        <pc:spChg chg="mod">
          <ac:chgData name="Sara Muneeb" userId="29b624b1-a719-43f5-9b52-388cd4043c04" providerId="ADAL" clId="{DB3F8C76-9E84-425C-958D-57243E72E246}" dt="2022-10-05T09:33:36.397" v="3912" actId="20577"/>
          <ac:spMkLst>
            <pc:docMk/>
            <pc:sldMk cId="704692413" sldId="366"/>
            <ac:spMk id="2" creationId="{273589F9-6F20-B2B7-B956-F8DDC272EFD7}"/>
          </ac:spMkLst>
        </pc:spChg>
        <pc:spChg chg="del">
          <ac:chgData name="Sara Muneeb" userId="29b624b1-a719-43f5-9b52-388cd4043c04" providerId="ADAL" clId="{DB3F8C76-9E84-425C-958D-57243E72E246}" dt="2022-10-05T09:33:02.625" v="3891" actId="931"/>
          <ac:spMkLst>
            <pc:docMk/>
            <pc:sldMk cId="704692413" sldId="366"/>
            <ac:spMk id="3" creationId="{FB23FCF5-C026-B6B1-288F-4DBCD25F8E7A}"/>
          </ac:spMkLst>
        </pc:spChg>
        <pc:spChg chg="add del mod">
          <ac:chgData name="Sara Muneeb" userId="29b624b1-a719-43f5-9b52-388cd4043c04" providerId="ADAL" clId="{DB3F8C76-9E84-425C-958D-57243E72E246}" dt="2022-10-05T09:33:09.120" v="3893" actId="931"/>
          <ac:spMkLst>
            <pc:docMk/>
            <pc:sldMk cId="704692413" sldId="366"/>
            <ac:spMk id="7" creationId="{FE01A818-045D-693F-55BB-AD3553963AA9}"/>
          </ac:spMkLst>
        </pc:spChg>
        <pc:picChg chg="add del mod">
          <ac:chgData name="Sara Muneeb" userId="29b624b1-a719-43f5-9b52-388cd4043c04" providerId="ADAL" clId="{DB3F8C76-9E84-425C-958D-57243E72E246}" dt="2022-10-05T09:33:03.649" v="3892" actId="478"/>
          <ac:picMkLst>
            <pc:docMk/>
            <pc:sldMk cId="704692413" sldId="366"/>
            <ac:picMk id="5" creationId="{90654D1E-CED6-B4AC-A1BC-48CF2D38760B}"/>
          </ac:picMkLst>
        </pc:picChg>
        <pc:picChg chg="add mod">
          <ac:chgData name="Sara Muneeb" userId="29b624b1-a719-43f5-9b52-388cd4043c04" providerId="ADAL" clId="{DB3F8C76-9E84-425C-958D-57243E72E246}" dt="2022-10-05T09:33:31.292" v="3903" actId="1076"/>
          <ac:picMkLst>
            <pc:docMk/>
            <pc:sldMk cId="704692413" sldId="366"/>
            <ac:picMk id="9" creationId="{4F157825-7E34-6DA6-EAB3-E5AA89317094}"/>
          </ac:picMkLst>
        </pc:picChg>
        <pc:picChg chg="add mod">
          <ac:chgData name="Sara Muneeb" userId="29b624b1-a719-43f5-9b52-388cd4043c04" providerId="ADAL" clId="{DB3F8C76-9E84-425C-958D-57243E72E246}" dt="2022-10-05T09:33:33.450" v="3904" actId="1076"/>
          <ac:picMkLst>
            <pc:docMk/>
            <pc:sldMk cId="704692413" sldId="366"/>
            <ac:picMk id="11" creationId="{B17FDA99-87F0-EF4C-8F12-B7A5B03597DB}"/>
          </ac:picMkLst>
        </pc:picChg>
      </pc:sldChg>
      <pc:sldChg chg="addSp delSp modSp new mod ord">
        <pc:chgData name="Sara Muneeb" userId="29b624b1-a719-43f5-9b52-388cd4043c04" providerId="ADAL" clId="{DB3F8C76-9E84-425C-958D-57243E72E246}" dt="2022-10-05T09:35:18.798" v="3995" actId="20577"/>
        <pc:sldMkLst>
          <pc:docMk/>
          <pc:sldMk cId="1996185751" sldId="367"/>
        </pc:sldMkLst>
        <pc:spChg chg="mod">
          <ac:chgData name="Sara Muneeb" userId="29b624b1-a719-43f5-9b52-388cd4043c04" providerId="ADAL" clId="{DB3F8C76-9E84-425C-958D-57243E72E246}" dt="2022-10-05T09:35:18.798" v="3995" actId="20577"/>
          <ac:spMkLst>
            <pc:docMk/>
            <pc:sldMk cId="1996185751" sldId="367"/>
            <ac:spMk id="2" creationId="{DCF7D0F4-AA09-2F3C-BE50-8A00B8B88546}"/>
          </ac:spMkLst>
        </pc:spChg>
        <pc:spChg chg="del">
          <ac:chgData name="Sara Muneeb" userId="29b624b1-a719-43f5-9b52-388cd4043c04" providerId="ADAL" clId="{DB3F8C76-9E84-425C-958D-57243E72E246}" dt="2022-10-05T09:33:44.910" v="3914" actId="931"/>
          <ac:spMkLst>
            <pc:docMk/>
            <pc:sldMk cId="1996185751" sldId="367"/>
            <ac:spMk id="3" creationId="{A05F306B-CB0E-1164-FB90-C31F58F9E692}"/>
          </ac:spMkLst>
        </pc:spChg>
        <pc:picChg chg="add mod">
          <ac:chgData name="Sara Muneeb" userId="29b624b1-a719-43f5-9b52-388cd4043c04" providerId="ADAL" clId="{DB3F8C76-9E84-425C-958D-57243E72E246}" dt="2022-10-05T09:33:46.974" v="3917" actId="27614"/>
          <ac:picMkLst>
            <pc:docMk/>
            <pc:sldMk cId="1996185751" sldId="367"/>
            <ac:picMk id="5" creationId="{9A8C5E21-5192-6289-B70F-EAA70883445E}"/>
          </ac:picMkLst>
        </pc:picChg>
      </pc:sldChg>
      <pc:sldChg chg="addSp delSp modSp new mod">
        <pc:chgData name="Sara Muneeb" userId="29b624b1-a719-43f5-9b52-388cd4043c04" providerId="ADAL" clId="{DB3F8C76-9E84-425C-958D-57243E72E246}" dt="2022-10-05T09:35:02.729" v="3965" actId="20577"/>
        <pc:sldMkLst>
          <pc:docMk/>
          <pc:sldMk cId="613638807" sldId="368"/>
        </pc:sldMkLst>
        <pc:spChg chg="mod">
          <ac:chgData name="Sara Muneeb" userId="29b624b1-a719-43f5-9b52-388cd4043c04" providerId="ADAL" clId="{DB3F8C76-9E84-425C-958D-57243E72E246}" dt="2022-10-05T09:35:02.729" v="3965" actId="20577"/>
          <ac:spMkLst>
            <pc:docMk/>
            <pc:sldMk cId="613638807" sldId="368"/>
            <ac:spMk id="2" creationId="{D28A094C-9DFA-F6BF-EE18-74893E660247}"/>
          </ac:spMkLst>
        </pc:spChg>
        <pc:spChg chg="del">
          <ac:chgData name="Sara Muneeb" userId="29b624b1-a719-43f5-9b52-388cd4043c04" providerId="ADAL" clId="{DB3F8C76-9E84-425C-958D-57243E72E246}" dt="2022-10-05T09:34:44.661" v="3943" actId="931"/>
          <ac:spMkLst>
            <pc:docMk/>
            <pc:sldMk cId="613638807" sldId="368"/>
            <ac:spMk id="3" creationId="{0F149CE9-1C9F-684D-D97F-8AA2E16BE83A}"/>
          </ac:spMkLst>
        </pc:spChg>
        <pc:picChg chg="add mod">
          <ac:chgData name="Sara Muneeb" userId="29b624b1-a719-43f5-9b52-388cd4043c04" providerId="ADAL" clId="{DB3F8C76-9E84-425C-958D-57243E72E246}" dt="2022-10-05T09:34:45.656" v="3945" actId="962"/>
          <ac:picMkLst>
            <pc:docMk/>
            <pc:sldMk cId="613638807" sldId="368"/>
            <ac:picMk id="5" creationId="{C74C5D94-8971-0D68-6030-A89C84E0BE7D}"/>
          </ac:picMkLst>
        </pc:picChg>
      </pc:sldChg>
      <pc:sldChg chg="addSp delSp modSp new del mod">
        <pc:chgData name="Sara Muneeb" userId="29b624b1-a719-43f5-9b52-388cd4043c04" providerId="ADAL" clId="{DB3F8C76-9E84-425C-958D-57243E72E246}" dt="2022-10-05T09:34:02.188" v="3932" actId="47"/>
        <pc:sldMkLst>
          <pc:docMk/>
          <pc:sldMk cId="1432052115" sldId="368"/>
        </pc:sldMkLst>
        <pc:spChg chg="del">
          <ac:chgData name="Sara Muneeb" userId="29b624b1-a719-43f5-9b52-388cd4043c04" providerId="ADAL" clId="{DB3F8C76-9E84-425C-958D-57243E72E246}" dt="2022-10-05T09:33:56.862" v="3927" actId="931"/>
          <ac:spMkLst>
            <pc:docMk/>
            <pc:sldMk cId="1432052115" sldId="368"/>
            <ac:spMk id="3" creationId="{F6E3E0FF-2C0F-ABF8-E963-A74692084E63}"/>
          </ac:spMkLst>
        </pc:spChg>
        <pc:spChg chg="add mod">
          <ac:chgData name="Sara Muneeb" userId="29b624b1-a719-43f5-9b52-388cd4043c04" providerId="ADAL" clId="{DB3F8C76-9E84-425C-958D-57243E72E246}" dt="2022-10-05T09:34:00.846" v="3931" actId="478"/>
          <ac:spMkLst>
            <pc:docMk/>
            <pc:sldMk cId="1432052115" sldId="368"/>
            <ac:spMk id="7" creationId="{E9BD5AA2-A850-3E66-D2CB-D1110DCB1978}"/>
          </ac:spMkLst>
        </pc:spChg>
        <pc:picChg chg="add del mod">
          <ac:chgData name="Sara Muneeb" userId="29b624b1-a719-43f5-9b52-388cd4043c04" providerId="ADAL" clId="{DB3F8C76-9E84-425C-958D-57243E72E246}" dt="2022-10-05T09:34:00.846" v="3931" actId="478"/>
          <ac:picMkLst>
            <pc:docMk/>
            <pc:sldMk cId="1432052115" sldId="368"/>
            <ac:picMk id="5" creationId="{3DAF53BD-9E97-6935-4EC7-3BD998FEF633}"/>
          </ac:picMkLst>
        </pc:picChg>
      </pc:sldChg>
      <pc:sldChg chg="addSp delSp modSp new mod">
        <pc:chgData name="Sara Muneeb" userId="29b624b1-a719-43f5-9b52-388cd4043c04" providerId="ADAL" clId="{DB3F8C76-9E84-425C-958D-57243E72E246}" dt="2022-10-05T09:40:11.969" v="4018" actId="27614"/>
        <pc:sldMkLst>
          <pc:docMk/>
          <pc:sldMk cId="2692040407" sldId="369"/>
        </pc:sldMkLst>
        <pc:spChg chg="mod">
          <ac:chgData name="Sara Muneeb" userId="29b624b1-a719-43f5-9b52-388cd4043c04" providerId="ADAL" clId="{DB3F8C76-9E84-425C-958D-57243E72E246}" dt="2022-10-05T09:39:53.583" v="4014" actId="20577"/>
          <ac:spMkLst>
            <pc:docMk/>
            <pc:sldMk cId="2692040407" sldId="369"/>
            <ac:spMk id="2" creationId="{6F024EAC-7478-4DD1-03AD-755D29F543A8}"/>
          </ac:spMkLst>
        </pc:spChg>
        <pc:spChg chg="del">
          <ac:chgData name="Sara Muneeb" userId="29b624b1-a719-43f5-9b52-388cd4043c04" providerId="ADAL" clId="{DB3F8C76-9E84-425C-958D-57243E72E246}" dt="2022-10-05T09:40:00.893" v="4015" actId="931"/>
          <ac:spMkLst>
            <pc:docMk/>
            <pc:sldMk cId="2692040407" sldId="369"/>
            <ac:spMk id="3" creationId="{FCBFAB61-690C-25C3-BFFA-4AB6717B097B}"/>
          </ac:spMkLst>
        </pc:spChg>
        <pc:spChg chg="add del mod">
          <ac:chgData name="Sara Muneeb" userId="29b624b1-a719-43f5-9b52-388cd4043c04" providerId="ADAL" clId="{DB3F8C76-9E84-425C-958D-57243E72E246}" dt="2022-10-05T09:40:10.917" v="4017" actId="931"/>
          <ac:spMkLst>
            <pc:docMk/>
            <pc:sldMk cId="2692040407" sldId="369"/>
            <ac:spMk id="7" creationId="{81B921E7-61FC-67B7-EA16-439207497C1A}"/>
          </ac:spMkLst>
        </pc:spChg>
        <pc:picChg chg="add del mod">
          <ac:chgData name="Sara Muneeb" userId="29b624b1-a719-43f5-9b52-388cd4043c04" providerId="ADAL" clId="{DB3F8C76-9E84-425C-958D-57243E72E246}" dt="2022-10-05T09:40:05.431" v="4016" actId="478"/>
          <ac:picMkLst>
            <pc:docMk/>
            <pc:sldMk cId="2692040407" sldId="369"/>
            <ac:picMk id="5" creationId="{B6565AEB-FF3D-580F-4711-D33D89BA0020}"/>
          </ac:picMkLst>
        </pc:picChg>
        <pc:picChg chg="add mod">
          <ac:chgData name="Sara Muneeb" userId="29b624b1-a719-43f5-9b52-388cd4043c04" providerId="ADAL" clId="{DB3F8C76-9E84-425C-958D-57243E72E246}" dt="2022-10-05T09:40:11.969" v="4018" actId="27614"/>
          <ac:picMkLst>
            <pc:docMk/>
            <pc:sldMk cId="2692040407" sldId="369"/>
            <ac:picMk id="9" creationId="{D5838075-30C0-0BC5-1ADD-D645769F999C}"/>
          </ac:picMkLst>
        </pc:picChg>
      </pc:sldChg>
    </pc:docChg>
  </pc:docChgLst>
  <pc:docChgLst>
    <pc:chgData name="Sara Muneeb" userId="29b624b1-a719-43f5-9b52-388cd4043c04" providerId="ADAL" clId="{92141329-D183-4FBC-A4C5-439AF6D228C3}"/>
    <pc:docChg chg="undo custSel addSld delSld modSld sldOrd">
      <pc:chgData name="Sara Muneeb" userId="29b624b1-a719-43f5-9b52-388cd4043c04" providerId="ADAL" clId="{92141329-D183-4FBC-A4C5-439AF6D228C3}" dt="2022-09-20T10:59:21.747" v="3211" actId="20577"/>
      <pc:docMkLst>
        <pc:docMk/>
      </pc:docMkLst>
      <pc:sldChg chg="modSp mod">
        <pc:chgData name="Sara Muneeb" userId="29b624b1-a719-43f5-9b52-388cd4043c04" providerId="ADAL" clId="{92141329-D183-4FBC-A4C5-439AF6D228C3}" dt="2022-09-20T10:59:21.747" v="3211" actId="20577"/>
        <pc:sldMkLst>
          <pc:docMk/>
          <pc:sldMk cId="2984185032" sldId="256"/>
        </pc:sldMkLst>
        <pc:spChg chg="mod">
          <ac:chgData name="Sara Muneeb" userId="29b624b1-a719-43f5-9b52-388cd4043c04" providerId="ADAL" clId="{92141329-D183-4FBC-A4C5-439AF6D228C3}" dt="2022-09-20T10:59:21.747" v="3211" actId="20577"/>
          <ac:spMkLst>
            <pc:docMk/>
            <pc:sldMk cId="2984185032" sldId="256"/>
            <ac:spMk id="2" creationId="{00000000-0000-0000-0000-000000000000}"/>
          </ac:spMkLst>
        </pc:spChg>
        <pc:spChg chg="mod">
          <ac:chgData name="Sara Muneeb" userId="29b624b1-a719-43f5-9b52-388cd4043c04" providerId="ADAL" clId="{92141329-D183-4FBC-A4C5-439AF6D228C3}" dt="2022-09-20T10:59:12.753" v="3176" actId="1076"/>
          <ac:spMkLst>
            <pc:docMk/>
            <pc:sldMk cId="2984185032" sldId="256"/>
            <ac:spMk id="3" creationId="{00000000-0000-0000-0000-000000000000}"/>
          </ac:spMkLst>
        </pc:spChg>
      </pc:sldChg>
      <pc:sldChg chg="delSp modSp mod">
        <pc:chgData name="Sara Muneeb" userId="29b624b1-a719-43f5-9b52-388cd4043c04" providerId="ADAL" clId="{92141329-D183-4FBC-A4C5-439AF6D228C3}" dt="2022-09-16T06:21:28.264" v="12" actId="478"/>
        <pc:sldMkLst>
          <pc:docMk/>
          <pc:sldMk cId="2934318247" sldId="258"/>
        </pc:sldMkLst>
        <pc:spChg chg="mod">
          <ac:chgData name="Sara Muneeb" userId="29b624b1-a719-43f5-9b52-388cd4043c04" providerId="ADAL" clId="{92141329-D183-4FBC-A4C5-439AF6D228C3}" dt="2022-09-16T06:21:09.676" v="11" actId="20577"/>
          <ac:spMkLst>
            <pc:docMk/>
            <pc:sldMk cId="2934318247" sldId="258"/>
            <ac:spMk id="2" creationId="{00000000-0000-0000-0000-000000000000}"/>
          </ac:spMkLst>
        </pc:spChg>
        <pc:graphicFrameChg chg="del">
          <ac:chgData name="Sara Muneeb" userId="29b624b1-a719-43f5-9b52-388cd4043c04" providerId="ADAL" clId="{92141329-D183-4FBC-A4C5-439AF6D228C3}" dt="2022-09-16T06:21:28.264" v="12" actId="478"/>
          <ac:graphicFrameMkLst>
            <pc:docMk/>
            <pc:sldMk cId="2934318247" sldId="258"/>
            <ac:graphicFrameMk id="3" creationId="{E7D39C53-3CAF-6C3E-7990-1ACA39AAF07D}"/>
          </ac:graphicFrameMkLst>
        </pc:graphicFrameChg>
      </pc:sldChg>
      <pc:sldChg chg="del">
        <pc:chgData name="Sara Muneeb" userId="29b624b1-a719-43f5-9b52-388cd4043c04" providerId="ADAL" clId="{92141329-D183-4FBC-A4C5-439AF6D228C3}" dt="2022-09-20T10:53:14.842" v="3001" actId="47"/>
        <pc:sldMkLst>
          <pc:docMk/>
          <pc:sldMk cId="859110417" sldId="259"/>
        </pc:sldMkLst>
      </pc:sldChg>
      <pc:sldChg chg="del">
        <pc:chgData name="Sara Muneeb" userId="29b624b1-a719-43f5-9b52-388cd4043c04" providerId="ADAL" clId="{92141329-D183-4FBC-A4C5-439AF6D228C3}" dt="2022-09-20T10:53:14.842" v="3001" actId="47"/>
        <pc:sldMkLst>
          <pc:docMk/>
          <pc:sldMk cId="3365345110" sldId="260"/>
        </pc:sldMkLst>
      </pc:sldChg>
      <pc:sldChg chg="del">
        <pc:chgData name="Sara Muneeb" userId="29b624b1-a719-43f5-9b52-388cd4043c04" providerId="ADAL" clId="{92141329-D183-4FBC-A4C5-439AF6D228C3}" dt="2022-09-20T10:53:14.842" v="3001" actId="47"/>
        <pc:sldMkLst>
          <pc:docMk/>
          <pc:sldMk cId="1444182912" sldId="261"/>
        </pc:sldMkLst>
      </pc:sldChg>
      <pc:sldChg chg="del">
        <pc:chgData name="Sara Muneeb" userId="29b624b1-a719-43f5-9b52-388cd4043c04" providerId="ADAL" clId="{92141329-D183-4FBC-A4C5-439AF6D228C3}" dt="2022-09-20T10:53:14.842" v="3001" actId="47"/>
        <pc:sldMkLst>
          <pc:docMk/>
          <pc:sldMk cId="3478828154" sldId="263"/>
        </pc:sldMkLst>
      </pc:sldChg>
      <pc:sldChg chg="del">
        <pc:chgData name="Sara Muneeb" userId="29b624b1-a719-43f5-9b52-388cd4043c04" providerId="ADAL" clId="{92141329-D183-4FBC-A4C5-439AF6D228C3}" dt="2022-09-20T10:53:14.842" v="3001" actId="47"/>
        <pc:sldMkLst>
          <pc:docMk/>
          <pc:sldMk cId="1460710233" sldId="264"/>
        </pc:sldMkLst>
      </pc:sldChg>
      <pc:sldChg chg="del">
        <pc:chgData name="Sara Muneeb" userId="29b624b1-a719-43f5-9b52-388cd4043c04" providerId="ADAL" clId="{92141329-D183-4FBC-A4C5-439AF6D228C3}" dt="2022-09-20T10:53:14.842" v="3001" actId="47"/>
        <pc:sldMkLst>
          <pc:docMk/>
          <pc:sldMk cId="1228258708" sldId="265"/>
        </pc:sldMkLst>
      </pc:sldChg>
      <pc:sldChg chg="del">
        <pc:chgData name="Sara Muneeb" userId="29b624b1-a719-43f5-9b52-388cd4043c04" providerId="ADAL" clId="{92141329-D183-4FBC-A4C5-439AF6D228C3}" dt="2022-09-20T10:53:14.842" v="3001" actId="47"/>
        <pc:sldMkLst>
          <pc:docMk/>
          <pc:sldMk cId="3087496290" sldId="266"/>
        </pc:sldMkLst>
      </pc:sldChg>
      <pc:sldChg chg="del">
        <pc:chgData name="Sara Muneeb" userId="29b624b1-a719-43f5-9b52-388cd4043c04" providerId="ADAL" clId="{92141329-D183-4FBC-A4C5-439AF6D228C3}" dt="2022-09-20T10:53:14.842" v="3001" actId="47"/>
        <pc:sldMkLst>
          <pc:docMk/>
          <pc:sldMk cId="4026094092" sldId="267"/>
        </pc:sldMkLst>
      </pc:sldChg>
      <pc:sldChg chg="del">
        <pc:chgData name="Sara Muneeb" userId="29b624b1-a719-43f5-9b52-388cd4043c04" providerId="ADAL" clId="{92141329-D183-4FBC-A4C5-439AF6D228C3}" dt="2022-09-20T10:53:14.842" v="3001" actId="47"/>
        <pc:sldMkLst>
          <pc:docMk/>
          <pc:sldMk cId="682799263" sldId="268"/>
        </pc:sldMkLst>
      </pc:sldChg>
      <pc:sldChg chg="del">
        <pc:chgData name="Sara Muneeb" userId="29b624b1-a719-43f5-9b52-388cd4043c04" providerId="ADAL" clId="{92141329-D183-4FBC-A4C5-439AF6D228C3}" dt="2022-09-20T10:53:14.842" v="3001" actId="47"/>
        <pc:sldMkLst>
          <pc:docMk/>
          <pc:sldMk cId="2989175404" sldId="269"/>
        </pc:sldMkLst>
      </pc:sldChg>
      <pc:sldChg chg="del">
        <pc:chgData name="Sara Muneeb" userId="29b624b1-a719-43f5-9b52-388cd4043c04" providerId="ADAL" clId="{92141329-D183-4FBC-A4C5-439AF6D228C3}" dt="2022-09-20T10:53:14.842" v="3001" actId="47"/>
        <pc:sldMkLst>
          <pc:docMk/>
          <pc:sldMk cId="642507062" sldId="270"/>
        </pc:sldMkLst>
      </pc:sldChg>
      <pc:sldChg chg="del">
        <pc:chgData name="Sara Muneeb" userId="29b624b1-a719-43f5-9b52-388cd4043c04" providerId="ADAL" clId="{92141329-D183-4FBC-A4C5-439AF6D228C3}" dt="2022-09-20T10:53:14.842" v="3001" actId="47"/>
        <pc:sldMkLst>
          <pc:docMk/>
          <pc:sldMk cId="938039169" sldId="271"/>
        </pc:sldMkLst>
      </pc:sldChg>
      <pc:sldChg chg="del">
        <pc:chgData name="Sara Muneeb" userId="29b624b1-a719-43f5-9b52-388cd4043c04" providerId="ADAL" clId="{92141329-D183-4FBC-A4C5-439AF6D228C3}" dt="2022-09-20T10:53:14.842" v="3001" actId="47"/>
        <pc:sldMkLst>
          <pc:docMk/>
          <pc:sldMk cId="1064415316" sldId="272"/>
        </pc:sldMkLst>
      </pc:sldChg>
      <pc:sldChg chg="del">
        <pc:chgData name="Sara Muneeb" userId="29b624b1-a719-43f5-9b52-388cd4043c04" providerId="ADAL" clId="{92141329-D183-4FBC-A4C5-439AF6D228C3}" dt="2022-09-20T10:53:14.842" v="3001" actId="47"/>
        <pc:sldMkLst>
          <pc:docMk/>
          <pc:sldMk cId="2063745838" sldId="273"/>
        </pc:sldMkLst>
      </pc:sldChg>
      <pc:sldChg chg="del">
        <pc:chgData name="Sara Muneeb" userId="29b624b1-a719-43f5-9b52-388cd4043c04" providerId="ADAL" clId="{92141329-D183-4FBC-A4C5-439AF6D228C3}" dt="2022-09-20T10:53:14.842" v="3001" actId="47"/>
        <pc:sldMkLst>
          <pc:docMk/>
          <pc:sldMk cId="1044308845" sldId="274"/>
        </pc:sldMkLst>
      </pc:sldChg>
      <pc:sldChg chg="del">
        <pc:chgData name="Sara Muneeb" userId="29b624b1-a719-43f5-9b52-388cd4043c04" providerId="ADAL" clId="{92141329-D183-4FBC-A4C5-439AF6D228C3}" dt="2022-09-20T10:53:14.842" v="3001" actId="47"/>
        <pc:sldMkLst>
          <pc:docMk/>
          <pc:sldMk cId="3263305752" sldId="275"/>
        </pc:sldMkLst>
      </pc:sldChg>
      <pc:sldChg chg="del">
        <pc:chgData name="Sara Muneeb" userId="29b624b1-a719-43f5-9b52-388cd4043c04" providerId="ADAL" clId="{92141329-D183-4FBC-A4C5-439AF6D228C3}" dt="2022-09-20T10:53:14.842" v="3001" actId="47"/>
        <pc:sldMkLst>
          <pc:docMk/>
          <pc:sldMk cId="415582154" sldId="276"/>
        </pc:sldMkLst>
      </pc:sldChg>
      <pc:sldChg chg="del">
        <pc:chgData name="Sara Muneeb" userId="29b624b1-a719-43f5-9b52-388cd4043c04" providerId="ADAL" clId="{92141329-D183-4FBC-A4C5-439AF6D228C3}" dt="2022-09-20T10:53:14.842" v="3001" actId="47"/>
        <pc:sldMkLst>
          <pc:docMk/>
          <pc:sldMk cId="4129240445" sldId="277"/>
        </pc:sldMkLst>
      </pc:sldChg>
      <pc:sldChg chg="del">
        <pc:chgData name="Sara Muneeb" userId="29b624b1-a719-43f5-9b52-388cd4043c04" providerId="ADAL" clId="{92141329-D183-4FBC-A4C5-439AF6D228C3}" dt="2022-09-20T10:53:14.842" v="3001" actId="47"/>
        <pc:sldMkLst>
          <pc:docMk/>
          <pc:sldMk cId="538218730" sldId="278"/>
        </pc:sldMkLst>
      </pc:sldChg>
      <pc:sldChg chg="del">
        <pc:chgData name="Sara Muneeb" userId="29b624b1-a719-43f5-9b52-388cd4043c04" providerId="ADAL" clId="{92141329-D183-4FBC-A4C5-439AF6D228C3}" dt="2022-09-20T10:53:14.842" v="3001" actId="47"/>
        <pc:sldMkLst>
          <pc:docMk/>
          <pc:sldMk cId="2682898875" sldId="279"/>
        </pc:sldMkLst>
      </pc:sldChg>
      <pc:sldChg chg="del">
        <pc:chgData name="Sara Muneeb" userId="29b624b1-a719-43f5-9b52-388cd4043c04" providerId="ADAL" clId="{92141329-D183-4FBC-A4C5-439AF6D228C3}" dt="2022-09-20T10:53:14.842" v="3001" actId="47"/>
        <pc:sldMkLst>
          <pc:docMk/>
          <pc:sldMk cId="2822380657" sldId="280"/>
        </pc:sldMkLst>
      </pc:sldChg>
      <pc:sldChg chg="del">
        <pc:chgData name="Sara Muneeb" userId="29b624b1-a719-43f5-9b52-388cd4043c04" providerId="ADAL" clId="{92141329-D183-4FBC-A4C5-439AF6D228C3}" dt="2022-09-20T10:53:14.842" v="3001" actId="47"/>
        <pc:sldMkLst>
          <pc:docMk/>
          <pc:sldMk cId="1678163868" sldId="281"/>
        </pc:sldMkLst>
      </pc:sldChg>
      <pc:sldChg chg="del">
        <pc:chgData name="Sara Muneeb" userId="29b624b1-a719-43f5-9b52-388cd4043c04" providerId="ADAL" clId="{92141329-D183-4FBC-A4C5-439AF6D228C3}" dt="2022-09-20T10:53:14.842" v="3001" actId="47"/>
        <pc:sldMkLst>
          <pc:docMk/>
          <pc:sldMk cId="2342829795" sldId="282"/>
        </pc:sldMkLst>
      </pc:sldChg>
      <pc:sldChg chg="del">
        <pc:chgData name="Sara Muneeb" userId="29b624b1-a719-43f5-9b52-388cd4043c04" providerId="ADAL" clId="{92141329-D183-4FBC-A4C5-439AF6D228C3}" dt="2022-09-20T10:53:14.842" v="3001" actId="47"/>
        <pc:sldMkLst>
          <pc:docMk/>
          <pc:sldMk cId="84272025" sldId="283"/>
        </pc:sldMkLst>
      </pc:sldChg>
      <pc:sldChg chg="del">
        <pc:chgData name="Sara Muneeb" userId="29b624b1-a719-43f5-9b52-388cd4043c04" providerId="ADAL" clId="{92141329-D183-4FBC-A4C5-439AF6D228C3}" dt="2022-09-20T10:53:14.842" v="3001" actId="47"/>
        <pc:sldMkLst>
          <pc:docMk/>
          <pc:sldMk cId="3738275062" sldId="284"/>
        </pc:sldMkLst>
      </pc:sldChg>
      <pc:sldChg chg="del">
        <pc:chgData name="Sara Muneeb" userId="29b624b1-a719-43f5-9b52-388cd4043c04" providerId="ADAL" clId="{92141329-D183-4FBC-A4C5-439AF6D228C3}" dt="2022-09-20T10:53:14.842" v="3001" actId="47"/>
        <pc:sldMkLst>
          <pc:docMk/>
          <pc:sldMk cId="3306393579" sldId="286"/>
        </pc:sldMkLst>
      </pc:sldChg>
      <pc:sldChg chg="del">
        <pc:chgData name="Sara Muneeb" userId="29b624b1-a719-43f5-9b52-388cd4043c04" providerId="ADAL" clId="{92141329-D183-4FBC-A4C5-439AF6D228C3}" dt="2022-09-20T10:53:14.842" v="3001" actId="47"/>
        <pc:sldMkLst>
          <pc:docMk/>
          <pc:sldMk cId="8593176" sldId="287"/>
        </pc:sldMkLst>
      </pc:sldChg>
      <pc:sldChg chg="del">
        <pc:chgData name="Sara Muneeb" userId="29b624b1-a719-43f5-9b52-388cd4043c04" providerId="ADAL" clId="{92141329-D183-4FBC-A4C5-439AF6D228C3}" dt="2022-09-20T10:53:14.842" v="3001" actId="47"/>
        <pc:sldMkLst>
          <pc:docMk/>
          <pc:sldMk cId="879983306" sldId="288"/>
        </pc:sldMkLst>
      </pc:sldChg>
      <pc:sldChg chg="del">
        <pc:chgData name="Sara Muneeb" userId="29b624b1-a719-43f5-9b52-388cd4043c04" providerId="ADAL" clId="{92141329-D183-4FBC-A4C5-439AF6D228C3}" dt="2022-09-20T10:53:14.842" v="3001" actId="47"/>
        <pc:sldMkLst>
          <pc:docMk/>
          <pc:sldMk cId="1104968559" sldId="289"/>
        </pc:sldMkLst>
      </pc:sldChg>
      <pc:sldChg chg="del">
        <pc:chgData name="Sara Muneeb" userId="29b624b1-a719-43f5-9b52-388cd4043c04" providerId="ADAL" clId="{92141329-D183-4FBC-A4C5-439AF6D228C3}" dt="2022-09-20T10:53:14.842" v="3001" actId="47"/>
        <pc:sldMkLst>
          <pc:docMk/>
          <pc:sldMk cId="3630931535" sldId="290"/>
        </pc:sldMkLst>
      </pc:sldChg>
      <pc:sldChg chg="del">
        <pc:chgData name="Sara Muneeb" userId="29b624b1-a719-43f5-9b52-388cd4043c04" providerId="ADAL" clId="{92141329-D183-4FBC-A4C5-439AF6D228C3}" dt="2022-09-20T10:53:14.842" v="3001" actId="47"/>
        <pc:sldMkLst>
          <pc:docMk/>
          <pc:sldMk cId="666685467" sldId="291"/>
        </pc:sldMkLst>
      </pc:sldChg>
      <pc:sldChg chg="del">
        <pc:chgData name="Sara Muneeb" userId="29b624b1-a719-43f5-9b52-388cd4043c04" providerId="ADAL" clId="{92141329-D183-4FBC-A4C5-439AF6D228C3}" dt="2022-09-20T10:53:14.842" v="3001" actId="47"/>
        <pc:sldMkLst>
          <pc:docMk/>
          <pc:sldMk cId="2958514030" sldId="292"/>
        </pc:sldMkLst>
      </pc:sldChg>
      <pc:sldChg chg="del">
        <pc:chgData name="Sara Muneeb" userId="29b624b1-a719-43f5-9b52-388cd4043c04" providerId="ADAL" clId="{92141329-D183-4FBC-A4C5-439AF6D228C3}" dt="2022-09-20T10:53:14.842" v="3001" actId="47"/>
        <pc:sldMkLst>
          <pc:docMk/>
          <pc:sldMk cId="1356901708" sldId="293"/>
        </pc:sldMkLst>
      </pc:sldChg>
      <pc:sldChg chg="del">
        <pc:chgData name="Sara Muneeb" userId="29b624b1-a719-43f5-9b52-388cd4043c04" providerId="ADAL" clId="{92141329-D183-4FBC-A4C5-439AF6D228C3}" dt="2022-09-20T10:53:14.842" v="3001" actId="47"/>
        <pc:sldMkLst>
          <pc:docMk/>
          <pc:sldMk cId="633161056" sldId="294"/>
        </pc:sldMkLst>
      </pc:sldChg>
      <pc:sldChg chg="del">
        <pc:chgData name="Sara Muneeb" userId="29b624b1-a719-43f5-9b52-388cd4043c04" providerId="ADAL" clId="{92141329-D183-4FBC-A4C5-439AF6D228C3}" dt="2022-09-20T10:53:14.842" v="3001" actId="47"/>
        <pc:sldMkLst>
          <pc:docMk/>
          <pc:sldMk cId="441756152" sldId="312"/>
        </pc:sldMkLst>
      </pc:sldChg>
      <pc:sldChg chg="del">
        <pc:chgData name="Sara Muneeb" userId="29b624b1-a719-43f5-9b52-388cd4043c04" providerId="ADAL" clId="{92141329-D183-4FBC-A4C5-439AF6D228C3}" dt="2022-09-20T10:53:14.842" v="3001" actId="47"/>
        <pc:sldMkLst>
          <pc:docMk/>
          <pc:sldMk cId="3128309874" sldId="317"/>
        </pc:sldMkLst>
      </pc:sldChg>
      <pc:sldChg chg="del">
        <pc:chgData name="Sara Muneeb" userId="29b624b1-a719-43f5-9b52-388cd4043c04" providerId="ADAL" clId="{92141329-D183-4FBC-A4C5-439AF6D228C3}" dt="2022-09-20T10:53:14.842" v="3001" actId="47"/>
        <pc:sldMkLst>
          <pc:docMk/>
          <pc:sldMk cId="1127259162" sldId="318"/>
        </pc:sldMkLst>
      </pc:sldChg>
      <pc:sldChg chg="del">
        <pc:chgData name="Sara Muneeb" userId="29b624b1-a719-43f5-9b52-388cd4043c04" providerId="ADAL" clId="{92141329-D183-4FBC-A4C5-439AF6D228C3}" dt="2022-09-20T10:53:14.842" v="3001" actId="47"/>
        <pc:sldMkLst>
          <pc:docMk/>
          <pc:sldMk cId="705047211" sldId="321"/>
        </pc:sldMkLst>
      </pc:sldChg>
      <pc:sldChg chg="del">
        <pc:chgData name="Sara Muneeb" userId="29b624b1-a719-43f5-9b52-388cd4043c04" providerId="ADAL" clId="{92141329-D183-4FBC-A4C5-439AF6D228C3}" dt="2022-09-20T10:53:14.842" v="3001" actId="47"/>
        <pc:sldMkLst>
          <pc:docMk/>
          <pc:sldMk cId="1815740737" sldId="322"/>
        </pc:sldMkLst>
      </pc:sldChg>
      <pc:sldChg chg="del">
        <pc:chgData name="Sara Muneeb" userId="29b624b1-a719-43f5-9b52-388cd4043c04" providerId="ADAL" clId="{92141329-D183-4FBC-A4C5-439AF6D228C3}" dt="2022-09-20T10:53:14.842" v="3001" actId="47"/>
        <pc:sldMkLst>
          <pc:docMk/>
          <pc:sldMk cId="459519721" sldId="324"/>
        </pc:sldMkLst>
      </pc:sldChg>
      <pc:sldChg chg="del">
        <pc:chgData name="Sara Muneeb" userId="29b624b1-a719-43f5-9b52-388cd4043c04" providerId="ADAL" clId="{92141329-D183-4FBC-A4C5-439AF6D228C3}" dt="2022-09-20T10:53:14.842" v="3001" actId="47"/>
        <pc:sldMkLst>
          <pc:docMk/>
          <pc:sldMk cId="3240634402" sldId="325"/>
        </pc:sldMkLst>
      </pc:sldChg>
      <pc:sldChg chg="addSp delSp modSp add mod">
        <pc:chgData name="Sara Muneeb" userId="29b624b1-a719-43f5-9b52-388cd4043c04" providerId="ADAL" clId="{92141329-D183-4FBC-A4C5-439AF6D228C3}" dt="2022-09-16T06:31:14.045" v="221" actId="1076"/>
        <pc:sldMkLst>
          <pc:docMk/>
          <pc:sldMk cId="134933159" sldId="326"/>
        </pc:sldMkLst>
        <pc:spChg chg="mod">
          <ac:chgData name="Sara Muneeb" userId="29b624b1-a719-43f5-9b52-388cd4043c04" providerId="ADAL" clId="{92141329-D183-4FBC-A4C5-439AF6D228C3}" dt="2022-09-16T06:24:14.016" v="42" actId="20577"/>
          <ac:spMkLst>
            <pc:docMk/>
            <pc:sldMk cId="134933159" sldId="326"/>
            <ac:spMk id="2" creationId="{00000000-0000-0000-0000-000000000000}"/>
          </ac:spMkLst>
        </pc:spChg>
        <pc:spChg chg="add mod">
          <ac:chgData name="Sara Muneeb" userId="29b624b1-a719-43f5-9b52-388cd4043c04" providerId="ADAL" clId="{92141329-D183-4FBC-A4C5-439AF6D228C3}" dt="2022-09-16T06:31:04.640" v="217" actId="14100"/>
          <ac:spMkLst>
            <pc:docMk/>
            <pc:sldMk cId="134933159" sldId="326"/>
            <ac:spMk id="3" creationId="{084BFEE0-B461-EE3E-BBDB-4D32CA0A1D77}"/>
          </ac:spMkLst>
        </pc:spChg>
        <pc:picChg chg="del">
          <ac:chgData name="Sara Muneeb" userId="29b624b1-a719-43f5-9b52-388cd4043c04" providerId="ADAL" clId="{92141329-D183-4FBC-A4C5-439AF6D228C3}" dt="2022-09-16T06:24:40.388" v="46" actId="478"/>
          <ac:picMkLst>
            <pc:docMk/>
            <pc:sldMk cId="134933159" sldId="326"/>
            <ac:picMk id="4" creationId="{4064BD76-F788-4681-821C-DDA0C2688C4B}"/>
          </ac:picMkLst>
        </pc:picChg>
        <pc:picChg chg="add del">
          <ac:chgData name="Sara Muneeb" userId="29b624b1-a719-43f5-9b52-388cd4043c04" providerId="ADAL" clId="{92141329-D183-4FBC-A4C5-439AF6D228C3}" dt="2022-09-16T06:30:52.469" v="210"/>
          <ac:picMkLst>
            <pc:docMk/>
            <pc:sldMk cId="134933159" sldId="326"/>
            <ac:picMk id="5" creationId="{1ED7C4D6-D273-B2FF-0502-82613FB386A6}"/>
          </ac:picMkLst>
        </pc:picChg>
        <pc:picChg chg="del mod">
          <ac:chgData name="Sara Muneeb" userId="29b624b1-a719-43f5-9b52-388cd4043c04" providerId="ADAL" clId="{92141329-D183-4FBC-A4C5-439AF6D228C3}" dt="2022-09-16T06:24:17.374" v="44" actId="478"/>
          <ac:picMkLst>
            <pc:docMk/>
            <pc:sldMk cId="134933159" sldId="326"/>
            <ac:picMk id="1026" creationId="{00000000-0000-0000-0000-000000000000}"/>
          </ac:picMkLst>
        </pc:picChg>
        <pc:picChg chg="add del mod">
          <ac:chgData name="Sara Muneeb" userId="29b624b1-a719-43f5-9b52-388cd4043c04" providerId="ADAL" clId="{92141329-D183-4FBC-A4C5-439AF6D228C3}" dt="2022-09-16T06:31:06.129" v="218"/>
          <ac:picMkLst>
            <pc:docMk/>
            <pc:sldMk cId="134933159" sldId="326"/>
            <ac:picMk id="1028" creationId="{13222472-D4CA-C677-B1B0-3C7EA41037F3}"/>
          </ac:picMkLst>
        </pc:picChg>
        <pc:picChg chg="add mod">
          <ac:chgData name="Sara Muneeb" userId="29b624b1-a719-43f5-9b52-388cd4043c04" providerId="ADAL" clId="{92141329-D183-4FBC-A4C5-439AF6D228C3}" dt="2022-09-16T06:31:14.045" v="221" actId="1076"/>
          <ac:picMkLst>
            <pc:docMk/>
            <pc:sldMk cId="134933159" sldId="326"/>
            <ac:picMk id="1030" creationId="{8FBF1B44-2DEE-1EC2-AB18-934538231CEB}"/>
          </ac:picMkLst>
        </pc:picChg>
      </pc:sldChg>
      <pc:sldChg chg="modSp new mod">
        <pc:chgData name="Sara Muneeb" userId="29b624b1-a719-43f5-9b52-388cd4043c04" providerId="ADAL" clId="{92141329-D183-4FBC-A4C5-439AF6D228C3}" dt="2022-09-16T07:05:10.251" v="286" actId="20577"/>
        <pc:sldMkLst>
          <pc:docMk/>
          <pc:sldMk cId="1262520422" sldId="327"/>
        </pc:sldMkLst>
        <pc:spChg chg="mod">
          <ac:chgData name="Sara Muneeb" userId="29b624b1-a719-43f5-9b52-388cd4043c04" providerId="ADAL" clId="{92141329-D183-4FBC-A4C5-439AF6D228C3}" dt="2022-09-16T07:04:24.684" v="271" actId="20577"/>
          <ac:spMkLst>
            <pc:docMk/>
            <pc:sldMk cId="1262520422" sldId="327"/>
            <ac:spMk id="2" creationId="{F179785B-A176-DDCB-DB18-75CA37974EDD}"/>
          </ac:spMkLst>
        </pc:spChg>
        <pc:spChg chg="mod">
          <ac:chgData name="Sara Muneeb" userId="29b624b1-a719-43f5-9b52-388cd4043c04" providerId="ADAL" clId="{92141329-D183-4FBC-A4C5-439AF6D228C3}" dt="2022-09-16T07:05:10.251" v="286" actId="20577"/>
          <ac:spMkLst>
            <pc:docMk/>
            <pc:sldMk cId="1262520422" sldId="327"/>
            <ac:spMk id="3" creationId="{BA52B637-13B8-5EC2-15FD-45A3263D18A7}"/>
          </ac:spMkLst>
        </pc:spChg>
      </pc:sldChg>
      <pc:sldChg chg="addSp delSp modSp add mod">
        <pc:chgData name="Sara Muneeb" userId="29b624b1-a719-43f5-9b52-388cd4043c04" providerId="ADAL" clId="{92141329-D183-4FBC-A4C5-439AF6D228C3}" dt="2022-09-16T07:12:17.702" v="433" actId="1076"/>
        <pc:sldMkLst>
          <pc:docMk/>
          <pc:sldMk cId="3780350452" sldId="328"/>
        </pc:sldMkLst>
        <pc:spChg chg="mod">
          <ac:chgData name="Sara Muneeb" userId="29b624b1-a719-43f5-9b52-388cd4043c04" providerId="ADAL" clId="{92141329-D183-4FBC-A4C5-439AF6D228C3}" dt="2022-09-16T07:11:39.413" v="426" actId="20577"/>
          <ac:spMkLst>
            <pc:docMk/>
            <pc:sldMk cId="3780350452" sldId="328"/>
            <ac:spMk id="2" creationId="{F179785B-A176-DDCB-DB18-75CA37974EDD}"/>
          </ac:spMkLst>
        </pc:spChg>
        <pc:spChg chg="del">
          <ac:chgData name="Sara Muneeb" userId="29b624b1-a719-43f5-9b52-388cd4043c04" providerId="ADAL" clId="{92141329-D183-4FBC-A4C5-439AF6D228C3}" dt="2022-09-16T07:05:44.086" v="288" actId="478"/>
          <ac:spMkLst>
            <pc:docMk/>
            <pc:sldMk cId="3780350452" sldId="328"/>
            <ac:spMk id="3" creationId="{BA52B637-13B8-5EC2-15FD-45A3263D18A7}"/>
          </ac:spMkLst>
        </pc:spChg>
        <pc:spChg chg="add del mod">
          <ac:chgData name="Sara Muneeb" userId="29b624b1-a719-43f5-9b52-388cd4043c04" providerId="ADAL" clId="{92141329-D183-4FBC-A4C5-439AF6D228C3}" dt="2022-09-16T07:11:42.994" v="427" actId="478"/>
          <ac:spMkLst>
            <pc:docMk/>
            <pc:sldMk cId="3780350452" sldId="328"/>
            <ac:spMk id="5" creationId="{2878596E-D272-19F4-5A9B-149009A0A6FD}"/>
          </ac:spMkLst>
        </pc:spChg>
        <pc:spChg chg="add del mod">
          <ac:chgData name="Sara Muneeb" userId="29b624b1-a719-43f5-9b52-388cd4043c04" providerId="ADAL" clId="{92141329-D183-4FBC-A4C5-439AF6D228C3}" dt="2022-09-16T07:11:50.825" v="430" actId="478"/>
          <ac:spMkLst>
            <pc:docMk/>
            <pc:sldMk cId="3780350452" sldId="328"/>
            <ac:spMk id="9" creationId="{FC5F5973-7CAB-2FF5-FB79-00E6BA897C20}"/>
          </ac:spMkLst>
        </pc:spChg>
        <pc:picChg chg="add del mod">
          <ac:chgData name="Sara Muneeb" userId="29b624b1-a719-43f5-9b52-388cd4043c04" providerId="ADAL" clId="{92141329-D183-4FBC-A4C5-439AF6D228C3}" dt="2022-09-16T07:11:54.137" v="431" actId="1076"/>
          <ac:picMkLst>
            <pc:docMk/>
            <pc:sldMk cId="3780350452" sldId="328"/>
            <ac:picMk id="7" creationId="{DCE5FA98-5C2B-FFAD-79A5-D94C35222C1A}"/>
          </ac:picMkLst>
        </pc:picChg>
        <pc:picChg chg="add mod">
          <ac:chgData name="Sara Muneeb" userId="29b624b1-a719-43f5-9b52-388cd4043c04" providerId="ADAL" clId="{92141329-D183-4FBC-A4C5-439AF6D228C3}" dt="2022-09-16T07:12:17.702" v="433" actId="1076"/>
          <ac:picMkLst>
            <pc:docMk/>
            <pc:sldMk cId="3780350452" sldId="328"/>
            <ac:picMk id="11" creationId="{E2A0D119-D647-E176-4755-D21F67C11CBE}"/>
          </ac:picMkLst>
        </pc:picChg>
        <pc:picChg chg="add del">
          <ac:chgData name="Sara Muneeb" userId="29b624b1-a719-43f5-9b52-388cd4043c04" providerId="ADAL" clId="{92141329-D183-4FBC-A4C5-439AF6D228C3}" dt="2022-09-16T07:10:26.129" v="378"/>
          <ac:picMkLst>
            <pc:docMk/>
            <pc:sldMk cId="3780350452" sldId="328"/>
            <ac:picMk id="2050" creationId="{4483F1C6-FA10-B970-F3B4-9F8A4FC2455D}"/>
          </ac:picMkLst>
        </pc:picChg>
      </pc:sldChg>
      <pc:sldChg chg="modSp add mod">
        <pc:chgData name="Sara Muneeb" userId="29b624b1-a719-43f5-9b52-388cd4043c04" providerId="ADAL" clId="{92141329-D183-4FBC-A4C5-439AF6D228C3}" dt="2022-09-20T07:49:23.894" v="955" actId="20577"/>
        <pc:sldMkLst>
          <pc:docMk/>
          <pc:sldMk cId="1173176202" sldId="329"/>
        </pc:sldMkLst>
        <pc:spChg chg="mod">
          <ac:chgData name="Sara Muneeb" userId="29b624b1-a719-43f5-9b52-388cd4043c04" providerId="ADAL" clId="{92141329-D183-4FBC-A4C5-439AF6D228C3}" dt="2022-09-20T07:35:52.497" v="452" actId="20577"/>
          <ac:spMkLst>
            <pc:docMk/>
            <pc:sldMk cId="1173176202" sldId="329"/>
            <ac:spMk id="2" creationId="{F179785B-A176-DDCB-DB18-75CA37974EDD}"/>
          </ac:spMkLst>
        </pc:spChg>
        <pc:spChg chg="mod">
          <ac:chgData name="Sara Muneeb" userId="29b624b1-a719-43f5-9b52-388cd4043c04" providerId="ADAL" clId="{92141329-D183-4FBC-A4C5-439AF6D228C3}" dt="2022-09-20T07:49:23.894" v="955" actId="20577"/>
          <ac:spMkLst>
            <pc:docMk/>
            <pc:sldMk cId="1173176202" sldId="329"/>
            <ac:spMk id="3" creationId="{BA52B637-13B8-5EC2-15FD-45A3263D18A7}"/>
          </ac:spMkLst>
        </pc:spChg>
      </pc:sldChg>
      <pc:sldChg chg="addSp delSp modSp add del mod">
        <pc:chgData name="Sara Muneeb" userId="29b624b1-a719-43f5-9b52-388cd4043c04" providerId="ADAL" clId="{92141329-D183-4FBC-A4C5-439AF6D228C3}" dt="2022-09-16T07:10:00.060" v="355" actId="47"/>
        <pc:sldMkLst>
          <pc:docMk/>
          <pc:sldMk cId="1435586374" sldId="329"/>
        </pc:sldMkLst>
        <pc:spChg chg="mod">
          <ac:chgData name="Sara Muneeb" userId="29b624b1-a719-43f5-9b52-388cd4043c04" providerId="ADAL" clId="{92141329-D183-4FBC-A4C5-439AF6D228C3}" dt="2022-09-16T07:07:55.601" v="346" actId="20577"/>
          <ac:spMkLst>
            <pc:docMk/>
            <pc:sldMk cId="1435586374" sldId="329"/>
            <ac:spMk id="2" creationId="{F179785B-A176-DDCB-DB18-75CA37974EDD}"/>
          </ac:spMkLst>
        </pc:spChg>
        <pc:spChg chg="del mod">
          <ac:chgData name="Sara Muneeb" userId="29b624b1-a719-43f5-9b52-388cd4043c04" providerId="ADAL" clId="{92141329-D183-4FBC-A4C5-439AF6D228C3}" dt="2022-09-16T07:08:14.388" v="352" actId="478"/>
          <ac:spMkLst>
            <pc:docMk/>
            <pc:sldMk cId="1435586374" sldId="329"/>
            <ac:spMk id="5" creationId="{2878596E-D272-19F4-5A9B-149009A0A6FD}"/>
          </ac:spMkLst>
        </pc:spChg>
        <pc:spChg chg="add del mod">
          <ac:chgData name="Sara Muneeb" userId="29b624b1-a719-43f5-9b52-388cd4043c04" providerId="ADAL" clId="{92141329-D183-4FBC-A4C5-439AF6D228C3}" dt="2022-09-16T07:08:22.673" v="353" actId="478"/>
          <ac:spMkLst>
            <pc:docMk/>
            <pc:sldMk cId="1435586374" sldId="329"/>
            <ac:spMk id="8" creationId="{ABCBBA9C-0A6D-BFF7-E4AE-C1AFFF2E5CDC}"/>
          </ac:spMkLst>
        </pc:spChg>
        <pc:picChg chg="add mod modCrop">
          <ac:chgData name="Sara Muneeb" userId="29b624b1-a719-43f5-9b52-388cd4043c04" providerId="ADAL" clId="{92141329-D183-4FBC-A4C5-439AF6D228C3}" dt="2022-09-16T07:08:26.558" v="354" actId="1076"/>
          <ac:picMkLst>
            <pc:docMk/>
            <pc:sldMk cId="1435586374" sldId="329"/>
            <ac:picMk id="4" creationId="{79CF9ABD-D0E8-2405-6B19-34FF752677C0}"/>
          </ac:picMkLst>
        </pc:picChg>
        <pc:picChg chg="del">
          <ac:chgData name="Sara Muneeb" userId="29b624b1-a719-43f5-9b52-388cd4043c04" providerId="ADAL" clId="{92141329-D183-4FBC-A4C5-439AF6D228C3}" dt="2022-09-16T07:06:58.369" v="336" actId="478"/>
          <ac:picMkLst>
            <pc:docMk/>
            <pc:sldMk cId="1435586374" sldId="329"/>
            <ac:picMk id="7" creationId="{DCE5FA98-5C2B-FFAD-79A5-D94C35222C1A}"/>
          </ac:picMkLst>
        </pc:picChg>
      </pc:sldChg>
      <pc:sldChg chg="addSp delSp modSp new mod">
        <pc:chgData name="Sara Muneeb" userId="29b624b1-a719-43f5-9b52-388cd4043c04" providerId="ADAL" clId="{92141329-D183-4FBC-A4C5-439AF6D228C3}" dt="2022-09-20T07:46:24.550" v="624" actId="20577"/>
        <pc:sldMkLst>
          <pc:docMk/>
          <pc:sldMk cId="1433651122" sldId="330"/>
        </pc:sldMkLst>
        <pc:spChg chg="mod">
          <ac:chgData name="Sara Muneeb" userId="29b624b1-a719-43f5-9b52-388cd4043c04" providerId="ADAL" clId="{92141329-D183-4FBC-A4C5-439AF6D228C3}" dt="2022-09-20T07:44:20.241" v="472" actId="20577"/>
          <ac:spMkLst>
            <pc:docMk/>
            <pc:sldMk cId="1433651122" sldId="330"/>
            <ac:spMk id="2" creationId="{689A22EE-A11B-15A8-1D34-1BDA41314791}"/>
          </ac:spMkLst>
        </pc:spChg>
        <pc:spChg chg="mod">
          <ac:chgData name="Sara Muneeb" userId="29b624b1-a719-43f5-9b52-388cd4043c04" providerId="ADAL" clId="{92141329-D183-4FBC-A4C5-439AF6D228C3}" dt="2022-09-20T07:46:24.550" v="624" actId="20577"/>
          <ac:spMkLst>
            <pc:docMk/>
            <pc:sldMk cId="1433651122" sldId="330"/>
            <ac:spMk id="3" creationId="{CCB56200-F85F-9EF1-4E29-2E37615AE7B7}"/>
          </ac:spMkLst>
        </pc:spChg>
        <pc:spChg chg="add del">
          <ac:chgData name="Sara Muneeb" userId="29b624b1-a719-43f5-9b52-388cd4043c04" providerId="ADAL" clId="{92141329-D183-4FBC-A4C5-439AF6D228C3}" dt="2022-09-20T07:44:29.002" v="475"/>
          <ac:spMkLst>
            <pc:docMk/>
            <pc:sldMk cId="1433651122" sldId="330"/>
            <ac:spMk id="4" creationId="{AC6B89B9-3C10-A069-2100-4CCC62AA8C29}"/>
          </ac:spMkLst>
        </pc:spChg>
        <pc:spChg chg="add del">
          <ac:chgData name="Sara Muneeb" userId="29b624b1-a719-43f5-9b52-388cd4043c04" providerId="ADAL" clId="{92141329-D183-4FBC-A4C5-439AF6D228C3}" dt="2022-09-20T07:44:30.924" v="477"/>
          <ac:spMkLst>
            <pc:docMk/>
            <pc:sldMk cId="1433651122" sldId="330"/>
            <ac:spMk id="5" creationId="{297D3361-211F-914C-C149-4C6AED4F9457}"/>
          </ac:spMkLst>
        </pc:spChg>
        <pc:picChg chg="add mod">
          <ac:chgData name="Sara Muneeb" userId="29b624b1-a719-43f5-9b52-388cd4043c04" providerId="ADAL" clId="{92141329-D183-4FBC-A4C5-439AF6D228C3}" dt="2022-09-20T07:45:15.320" v="486" actId="1076"/>
          <ac:picMkLst>
            <pc:docMk/>
            <pc:sldMk cId="1433651122" sldId="330"/>
            <ac:picMk id="1030" creationId="{944CCECF-E549-1B1E-34A9-835FEA068939}"/>
          </ac:picMkLst>
        </pc:picChg>
      </pc:sldChg>
      <pc:sldChg chg="addSp delSp modSp new mod">
        <pc:chgData name="Sara Muneeb" userId="29b624b1-a719-43f5-9b52-388cd4043c04" providerId="ADAL" clId="{92141329-D183-4FBC-A4C5-439AF6D228C3}" dt="2022-09-20T07:49:56.187" v="966" actId="20577"/>
        <pc:sldMkLst>
          <pc:docMk/>
          <pc:sldMk cId="2587233225" sldId="331"/>
        </pc:sldMkLst>
        <pc:spChg chg="mod">
          <ac:chgData name="Sara Muneeb" userId="29b624b1-a719-43f5-9b52-388cd4043c04" providerId="ADAL" clId="{92141329-D183-4FBC-A4C5-439AF6D228C3}" dt="2022-09-20T07:49:56.187" v="966" actId="20577"/>
          <ac:spMkLst>
            <pc:docMk/>
            <pc:sldMk cId="2587233225" sldId="331"/>
            <ac:spMk id="2" creationId="{0F15E68A-4FFE-3FC7-7496-2519F17B4BB3}"/>
          </ac:spMkLst>
        </pc:spChg>
        <pc:spChg chg="del">
          <ac:chgData name="Sara Muneeb" userId="29b624b1-a719-43f5-9b52-388cd4043c04" providerId="ADAL" clId="{92141329-D183-4FBC-A4C5-439AF6D228C3}" dt="2022-09-20T07:49:52.156" v="957" actId="22"/>
          <ac:spMkLst>
            <pc:docMk/>
            <pc:sldMk cId="2587233225" sldId="331"/>
            <ac:spMk id="3" creationId="{D21FD7D0-AD2E-D5D6-56AE-D8D5F35111EE}"/>
          </ac:spMkLst>
        </pc:spChg>
        <pc:picChg chg="add mod ord">
          <ac:chgData name="Sara Muneeb" userId="29b624b1-a719-43f5-9b52-388cd4043c04" providerId="ADAL" clId="{92141329-D183-4FBC-A4C5-439AF6D228C3}" dt="2022-09-20T07:49:52.156" v="957" actId="22"/>
          <ac:picMkLst>
            <pc:docMk/>
            <pc:sldMk cId="2587233225" sldId="331"/>
            <ac:picMk id="5" creationId="{D0A2FAB4-5020-2534-4617-FAA48B2D747F}"/>
          </ac:picMkLst>
        </pc:picChg>
      </pc:sldChg>
      <pc:sldChg chg="addSp modSp new mod ord">
        <pc:chgData name="Sara Muneeb" userId="29b624b1-a719-43f5-9b52-388cd4043c04" providerId="ADAL" clId="{92141329-D183-4FBC-A4C5-439AF6D228C3}" dt="2022-09-20T09:27:26.277" v="1152"/>
        <pc:sldMkLst>
          <pc:docMk/>
          <pc:sldMk cId="3656189529" sldId="332"/>
        </pc:sldMkLst>
        <pc:spChg chg="mod">
          <ac:chgData name="Sara Muneeb" userId="29b624b1-a719-43f5-9b52-388cd4043c04" providerId="ADAL" clId="{92141329-D183-4FBC-A4C5-439AF6D228C3}" dt="2022-09-20T07:53:37.766" v="1015" actId="27636"/>
          <ac:spMkLst>
            <pc:docMk/>
            <pc:sldMk cId="3656189529" sldId="332"/>
            <ac:spMk id="2" creationId="{A7089CE4-83AB-4B6E-F6DB-0095F1F070FC}"/>
          </ac:spMkLst>
        </pc:spChg>
        <pc:spChg chg="mod">
          <ac:chgData name="Sara Muneeb" userId="29b624b1-a719-43f5-9b52-388cd4043c04" providerId="ADAL" clId="{92141329-D183-4FBC-A4C5-439AF6D228C3}" dt="2022-09-20T07:56:02.647" v="1142" actId="14100"/>
          <ac:spMkLst>
            <pc:docMk/>
            <pc:sldMk cId="3656189529" sldId="332"/>
            <ac:spMk id="3" creationId="{2354554A-AF46-74C4-F424-4EA44033ECE5}"/>
          </ac:spMkLst>
        </pc:spChg>
        <pc:picChg chg="add mod">
          <ac:chgData name="Sara Muneeb" userId="29b624b1-a719-43f5-9b52-388cd4043c04" providerId="ADAL" clId="{92141329-D183-4FBC-A4C5-439AF6D228C3}" dt="2022-09-20T07:56:10.398" v="1146" actId="1076"/>
          <ac:picMkLst>
            <pc:docMk/>
            <pc:sldMk cId="3656189529" sldId="332"/>
            <ac:picMk id="5" creationId="{3B33B934-6063-D471-CF48-18F5739110DD}"/>
          </ac:picMkLst>
        </pc:picChg>
        <pc:picChg chg="add mod">
          <ac:chgData name="Sara Muneeb" userId="29b624b1-a719-43f5-9b52-388cd4043c04" providerId="ADAL" clId="{92141329-D183-4FBC-A4C5-439AF6D228C3}" dt="2022-09-20T07:56:52.024" v="1150" actId="1076"/>
          <ac:picMkLst>
            <pc:docMk/>
            <pc:sldMk cId="3656189529" sldId="332"/>
            <ac:picMk id="7" creationId="{3E5E93D6-3197-BE03-C330-7391040045EC}"/>
          </ac:picMkLst>
        </pc:picChg>
      </pc:sldChg>
      <pc:sldChg chg="addSp delSp modSp new mod">
        <pc:chgData name="Sara Muneeb" userId="29b624b1-a719-43f5-9b52-388cd4043c04" providerId="ADAL" clId="{92141329-D183-4FBC-A4C5-439AF6D228C3}" dt="2022-09-20T09:42:06.904" v="1582" actId="1076"/>
        <pc:sldMkLst>
          <pc:docMk/>
          <pc:sldMk cId="1294312690" sldId="333"/>
        </pc:sldMkLst>
        <pc:spChg chg="mod">
          <ac:chgData name="Sara Muneeb" userId="29b624b1-a719-43f5-9b52-388cd4043c04" providerId="ADAL" clId="{92141329-D183-4FBC-A4C5-439AF6D228C3}" dt="2022-09-20T09:27:57.037" v="1207" actId="20577"/>
          <ac:spMkLst>
            <pc:docMk/>
            <pc:sldMk cId="1294312690" sldId="333"/>
            <ac:spMk id="2" creationId="{37EBA506-1115-E849-9140-6FC9CE316C27}"/>
          </ac:spMkLst>
        </pc:spChg>
        <pc:spChg chg="mod">
          <ac:chgData name="Sara Muneeb" userId="29b624b1-a719-43f5-9b52-388cd4043c04" providerId="ADAL" clId="{92141329-D183-4FBC-A4C5-439AF6D228C3}" dt="2022-09-20T09:41:23.462" v="1577" actId="14100"/>
          <ac:spMkLst>
            <pc:docMk/>
            <pc:sldMk cId="1294312690" sldId="333"/>
            <ac:spMk id="3" creationId="{18FCFAE7-9E9D-5303-F511-5B9984654030}"/>
          </ac:spMkLst>
        </pc:spChg>
        <pc:picChg chg="add del mod">
          <ac:chgData name="Sara Muneeb" userId="29b624b1-a719-43f5-9b52-388cd4043c04" providerId="ADAL" clId="{92141329-D183-4FBC-A4C5-439AF6D228C3}" dt="2022-09-20T09:40:51.473" v="1564" actId="478"/>
          <ac:picMkLst>
            <pc:docMk/>
            <pc:sldMk cId="1294312690" sldId="333"/>
            <ac:picMk id="2050" creationId="{33F660FB-7A11-6627-ACEE-256976DCAF1C}"/>
          </ac:picMkLst>
        </pc:picChg>
        <pc:picChg chg="add del mod">
          <ac:chgData name="Sara Muneeb" userId="29b624b1-a719-43f5-9b52-388cd4043c04" providerId="ADAL" clId="{92141329-D183-4FBC-A4C5-439AF6D228C3}" dt="2022-09-20T09:41:57.935" v="1579" actId="478"/>
          <ac:picMkLst>
            <pc:docMk/>
            <pc:sldMk cId="1294312690" sldId="333"/>
            <ac:picMk id="2052" creationId="{0BCE4C20-A7FC-8CD6-0F80-01B3EB59716E}"/>
          </ac:picMkLst>
        </pc:picChg>
        <pc:picChg chg="add mod">
          <ac:chgData name="Sara Muneeb" userId="29b624b1-a719-43f5-9b52-388cd4043c04" providerId="ADAL" clId="{92141329-D183-4FBC-A4C5-439AF6D228C3}" dt="2022-09-20T09:42:06.904" v="1582" actId="1076"/>
          <ac:picMkLst>
            <pc:docMk/>
            <pc:sldMk cId="1294312690" sldId="333"/>
            <ac:picMk id="2054" creationId="{A1267D3B-FA3D-45BD-1196-CA094C33125C}"/>
          </ac:picMkLst>
        </pc:picChg>
      </pc:sldChg>
      <pc:sldChg chg="modSp new mod">
        <pc:chgData name="Sara Muneeb" userId="29b624b1-a719-43f5-9b52-388cd4043c04" providerId="ADAL" clId="{92141329-D183-4FBC-A4C5-439AF6D228C3}" dt="2022-09-20T09:51:46.192" v="1759" actId="5793"/>
        <pc:sldMkLst>
          <pc:docMk/>
          <pc:sldMk cId="3683615567" sldId="334"/>
        </pc:sldMkLst>
        <pc:spChg chg="mod">
          <ac:chgData name="Sara Muneeb" userId="29b624b1-a719-43f5-9b52-388cd4043c04" providerId="ADAL" clId="{92141329-D183-4FBC-A4C5-439AF6D228C3}" dt="2022-09-20T09:47:50.960" v="1626" actId="5793"/>
          <ac:spMkLst>
            <pc:docMk/>
            <pc:sldMk cId="3683615567" sldId="334"/>
            <ac:spMk id="2" creationId="{B6C1EA50-2597-CC61-D702-5D450B3085E3}"/>
          </ac:spMkLst>
        </pc:spChg>
        <pc:spChg chg="mod">
          <ac:chgData name="Sara Muneeb" userId="29b624b1-a719-43f5-9b52-388cd4043c04" providerId="ADAL" clId="{92141329-D183-4FBC-A4C5-439AF6D228C3}" dt="2022-09-20T09:51:46.192" v="1759" actId="5793"/>
          <ac:spMkLst>
            <pc:docMk/>
            <pc:sldMk cId="3683615567" sldId="334"/>
            <ac:spMk id="3" creationId="{8566D90D-7F41-A7E9-0454-24D0EA3C32A5}"/>
          </ac:spMkLst>
        </pc:spChg>
      </pc:sldChg>
      <pc:sldChg chg="addSp delSp modSp new mod">
        <pc:chgData name="Sara Muneeb" userId="29b624b1-a719-43f5-9b52-388cd4043c04" providerId="ADAL" clId="{92141329-D183-4FBC-A4C5-439AF6D228C3}" dt="2022-09-20T10:58:47.447" v="3175" actId="1076"/>
        <pc:sldMkLst>
          <pc:docMk/>
          <pc:sldMk cId="1806673627" sldId="335"/>
        </pc:sldMkLst>
        <pc:spChg chg="mod">
          <ac:chgData name="Sara Muneeb" userId="29b624b1-a719-43f5-9b52-388cd4043c04" providerId="ADAL" clId="{92141329-D183-4FBC-A4C5-439AF6D228C3}" dt="2022-09-20T09:52:55.384" v="1783" actId="20577"/>
          <ac:spMkLst>
            <pc:docMk/>
            <pc:sldMk cId="1806673627" sldId="335"/>
            <ac:spMk id="2" creationId="{9709A2C2-01E4-E881-3D92-25B0226CD81E}"/>
          </ac:spMkLst>
        </pc:spChg>
        <pc:spChg chg="mod">
          <ac:chgData name="Sara Muneeb" userId="29b624b1-a719-43f5-9b52-388cd4043c04" providerId="ADAL" clId="{92141329-D183-4FBC-A4C5-439AF6D228C3}" dt="2022-09-20T10:02:09.120" v="1924" actId="404"/>
          <ac:spMkLst>
            <pc:docMk/>
            <pc:sldMk cId="1806673627" sldId="335"/>
            <ac:spMk id="3" creationId="{6B00B34D-70C3-8708-10C0-7169620B05B6}"/>
          </ac:spMkLst>
        </pc:spChg>
        <pc:picChg chg="add mod">
          <ac:chgData name="Sara Muneeb" userId="29b624b1-a719-43f5-9b52-388cd4043c04" providerId="ADAL" clId="{92141329-D183-4FBC-A4C5-439AF6D228C3}" dt="2022-09-20T10:58:47.447" v="3175" actId="1076"/>
          <ac:picMkLst>
            <pc:docMk/>
            <pc:sldMk cId="1806673627" sldId="335"/>
            <ac:picMk id="5" creationId="{0EABEC08-433A-B23D-EAA4-F2FD2942655B}"/>
          </ac:picMkLst>
        </pc:picChg>
        <pc:picChg chg="add del mod">
          <ac:chgData name="Sara Muneeb" userId="29b624b1-a719-43f5-9b52-388cd4043c04" providerId="ADAL" clId="{92141329-D183-4FBC-A4C5-439AF6D228C3}" dt="2022-09-20T10:03:16.466" v="1926" actId="21"/>
          <ac:picMkLst>
            <pc:docMk/>
            <pc:sldMk cId="1806673627" sldId="335"/>
            <ac:picMk id="3074" creationId="{CCD26A6B-A06D-43A2-0D4D-38FD5731543C}"/>
          </ac:picMkLst>
        </pc:picChg>
        <pc:picChg chg="add del">
          <ac:chgData name="Sara Muneeb" userId="29b624b1-a719-43f5-9b52-388cd4043c04" providerId="ADAL" clId="{92141329-D183-4FBC-A4C5-439AF6D228C3}" dt="2022-09-20T10:56:00.525" v="3172"/>
          <ac:picMkLst>
            <pc:docMk/>
            <pc:sldMk cId="1806673627" sldId="335"/>
            <ac:picMk id="3076" creationId="{60274E42-E4E6-D04B-DB03-23D5C02B7579}"/>
          </ac:picMkLst>
        </pc:picChg>
      </pc:sldChg>
      <pc:sldChg chg="addSp delSp modSp new mod">
        <pc:chgData name="Sara Muneeb" userId="29b624b1-a719-43f5-9b52-388cd4043c04" providerId="ADAL" clId="{92141329-D183-4FBC-A4C5-439AF6D228C3}" dt="2022-09-20T10:55:01.843" v="3170" actId="20577"/>
        <pc:sldMkLst>
          <pc:docMk/>
          <pc:sldMk cId="870626910" sldId="336"/>
        </pc:sldMkLst>
        <pc:spChg chg="mod">
          <ac:chgData name="Sara Muneeb" userId="29b624b1-a719-43f5-9b52-388cd4043c04" providerId="ADAL" clId="{92141329-D183-4FBC-A4C5-439AF6D228C3}" dt="2022-09-20T10:55:01.843" v="3170" actId="20577"/>
          <ac:spMkLst>
            <pc:docMk/>
            <pc:sldMk cId="870626910" sldId="336"/>
            <ac:spMk id="2" creationId="{D33AEF62-9209-F518-142E-11A7F925336F}"/>
          </ac:spMkLst>
        </pc:spChg>
        <pc:spChg chg="del">
          <ac:chgData name="Sara Muneeb" userId="29b624b1-a719-43f5-9b52-388cd4043c04" providerId="ADAL" clId="{92141329-D183-4FBC-A4C5-439AF6D228C3}" dt="2022-09-20T10:03:26.072" v="1946"/>
          <ac:spMkLst>
            <pc:docMk/>
            <pc:sldMk cId="870626910" sldId="336"/>
            <ac:spMk id="3" creationId="{EC2592A8-F1B1-0B67-E565-4508681A9F0F}"/>
          </ac:spMkLst>
        </pc:spChg>
        <pc:spChg chg="add mod">
          <ac:chgData name="Sara Muneeb" userId="29b624b1-a719-43f5-9b52-388cd4043c04" providerId="ADAL" clId="{92141329-D183-4FBC-A4C5-439AF6D228C3}" dt="2022-09-20T10:07:03.926" v="2036" actId="20577"/>
          <ac:spMkLst>
            <pc:docMk/>
            <pc:sldMk cId="870626910" sldId="336"/>
            <ac:spMk id="5" creationId="{368C4344-354F-3557-4EBE-28230A06687B}"/>
          </ac:spMkLst>
        </pc:spChg>
        <pc:picChg chg="add del mod">
          <ac:chgData name="Sara Muneeb" userId="29b624b1-a719-43f5-9b52-388cd4043c04" providerId="ADAL" clId="{92141329-D183-4FBC-A4C5-439AF6D228C3}" dt="2022-09-20T10:03:41.010" v="1949" actId="21"/>
          <ac:picMkLst>
            <pc:docMk/>
            <pc:sldMk cId="870626910" sldId="336"/>
            <ac:picMk id="4" creationId="{DE5A3614-1AA5-7ACF-9577-27B62E766911}"/>
          </ac:picMkLst>
        </pc:picChg>
        <pc:picChg chg="add mod">
          <ac:chgData name="Sara Muneeb" userId="29b624b1-a719-43f5-9b52-388cd4043c04" providerId="ADAL" clId="{92141329-D183-4FBC-A4C5-439AF6D228C3}" dt="2022-09-20T10:07:13.842" v="2039" actId="1076"/>
          <ac:picMkLst>
            <pc:docMk/>
            <pc:sldMk cId="870626910" sldId="336"/>
            <ac:picMk id="6" creationId="{0338BBE2-F83E-55D3-EECC-5C8C2FAA5333}"/>
          </ac:picMkLst>
        </pc:picChg>
      </pc:sldChg>
      <pc:sldChg chg="addSp delSp modSp new mod">
        <pc:chgData name="Sara Muneeb" userId="29b624b1-a719-43f5-9b52-388cd4043c04" providerId="ADAL" clId="{92141329-D183-4FBC-A4C5-439AF6D228C3}" dt="2022-09-20T10:19:39.193" v="2094" actId="22"/>
        <pc:sldMkLst>
          <pc:docMk/>
          <pc:sldMk cId="3996656312" sldId="337"/>
        </pc:sldMkLst>
        <pc:spChg chg="mod">
          <ac:chgData name="Sara Muneeb" userId="29b624b1-a719-43f5-9b52-388cd4043c04" providerId="ADAL" clId="{92141329-D183-4FBC-A4C5-439AF6D228C3}" dt="2022-09-20T10:19:23.088" v="2093" actId="20577"/>
          <ac:spMkLst>
            <pc:docMk/>
            <pc:sldMk cId="3996656312" sldId="337"/>
            <ac:spMk id="2" creationId="{15802917-C059-1CBE-C968-23FC25CBBC5D}"/>
          </ac:spMkLst>
        </pc:spChg>
        <pc:spChg chg="del">
          <ac:chgData name="Sara Muneeb" userId="29b624b1-a719-43f5-9b52-388cd4043c04" providerId="ADAL" clId="{92141329-D183-4FBC-A4C5-439AF6D228C3}" dt="2022-09-20T10:19:39.193" v="2094" actId="22"/>
          <ac:spMkLst>
            <pc:docMk/>
            <pc:sldMk cId="3996656312" sldId="337"/>
            <ac:spMk id="3" creationId="{DCC9BCED-759D-B9ED-6C4D-1BE99A741B1B}"/>
          </ac:spMkLst>
        </pc:spChg>
        <pc:picChg chg="add mod ord">
          <ac:chgData name="Sara Muneeb" userId="29b624b1-a719-43f5-9b52-388cd4043c04" providerId="ADAL" clId="{92141329-D183-4FBC-A4C5-439AF6D228C3}" dt="2022-09-20T10:19:39.193" v="2094" actId="22"/>
          <ac:picMkLst>
            <pc:docMk/>
            <pc:sldMk cId="3996656312" sldId="337"/>
            <ac:picMk id="5" creationId="{848AF5C7-73F4-A5DC-5686-B90D20B524D3}"/>
          </ac:picMkLst>
        </pc:picChg>
      </pc:sldChg>
      <pc:sldChg chg="addSp delSp modSp new mod">
        <pc:chgData name="Sara Muneeb" userId="29b624b1-a719-43f5-9b52-388cd4043c04" providerId="ADAL" clId="{92141329-D183-4FBC-A4C5-439AF6D228C3}" dt="2022-09-20T10:22:13.198" v="2120" actId="1076"/>
        <pc:sldMkLst>
          <pc:docMk/>
          <pc:sldMk cId="2893404186" sldId="338"/>
        </pc:sldMkLst>
        <pc:spChg chg="mod">
          <ac:chgData name="Sara Muneeb" userId="29b624b1-a719-43f5-9b52-388cd4043c04" providerId="ADAL" clId="{92141329-D183-4FBC-A4C5-439AF6D228C3}" dt="2022-09-20T10:21:31.656" v="2115" actId="20577"/>
          <ac:spMkLst>
            <pc:docMk/>
            <pc:sldMk cId="2893404186" sldId="338"/>
            <ac:spMk id="2" creationId="{25DC55D6-B891-8DA4-2F65-581F39D27C65}"/>
          </ac:spMkLst>
        </pc:spChg>
        <pc:spChg chg="del">
          <ac:chgData name="Sara Muneeb" userId="29b624b1-a719-43f5-9b52-388cd4043c04" providerId="ADAL" clId="{92141329-D183-4FBC-A4C5-439AF6D228C3}" dt="2022-09-20T10:21:33.029" v="2116" actId="22"/>
          <ac:spMkLst>
            <pc:docMk/>
            <pc:sldMk cId="2893404186" sldId="338"/>
            <ac:spMk id="3" creationId="{3D716459-D230-2F7B-BCE4-D2E4FA10FDBC}"/>
          </ac:spMkLst>
        </pc:spChg>
        <pc:picChg chg="add mod ord">
          <ac:chgData name="Sara Muneeb" userId="29b624b1-a719-43f5-9b52-388cd4043c04" providerId="ADAL" clId="{92141329-D183-4FBC-A4C5-439AF6D228C3}" dt="2022-09-20T10:22:02.091" v="2117" actId="1076"/>
          <ac:picMkLst>
            <pc:docMk/>
            <pc:sldMk cId="2893404186" sldId="338"/>
            <ac:picMk id="5" creationId="{34369BDA-B575-EBEA-205F-2FA8EA916507}"/>
          </ac:picMkLst>
        </pc:picChg>
        <pc:picChg chg="add mod">
          <ac:chgData name="Sara Muneeb" userId="29b624b1-a719-43f5-9b52-388cd4043c04" providerId="ADAL" clId="{92141329-D183-4FBC-A4C5-439AF6D228C3}" dt="2022-09-20T10:22:13.198" v="2120" actId="1076"/>
          <ac:picMkLst>
            <pc:docMk/>
            <pc:sldMk cId="2893404186" sldId="338"/>
            <ac:picMk id="4098" creationId="{BFB52048-2502-42EF-F2DE-B1F4D64E5610}"/>
          </ac:picMkLst>
        </pc:picChg>
      </pc:sldChg>
      <pc:sldChg chg="addSp modSp new mod">
        <pc:chgData name="Sara Muneeb" userId="29b624b1-a719-43f5-9b52-388cd4043c04" providerId="ADAL" clId="{92141329-D183-4FBC-A4C5-439AF6D228C3}" dt="2022-09-20T10:35:52.505" v="2592" actId="1076"/>
        <pc:sldMkLst>
          <pc:docMk/>
          <pc:sldMk cId="2809689417" sldId="339"/>
        </pc:sldMkLst>
        <pc:spChg chg="mod">
          <ac:chgData name="Sara Muneeb" userId="29b624b1-a719-43f5-9b52-388cd4043c04" providerId="ADAL" clId="{92141329-D183-4FBC-A4C5-439AF6D228C3}" dt="2022-09-20T10:24:17.653" v="2158" actId="313"/>
          <ac:spMkLst>
            <pc:docMk/>
            <pc:sldMk cId="2809689417" sldId="339"/>
            <ac:spMk id="2" creationId="{0DCB69A6-22CE-0B31-515F-05D1F2D4B790}"/>
          </ac:spMkLst>
        </pc:spChg>
        <pc:spChg chg="mod">
          <ac:chgData name="Sara Muneeb" userId="29b624b1-a719-43f5-9b52-388cd4043c04" providerId="ADAL" clId="{92141329-D183-4FBC-A4C5-439AF6D228C3}" dt="2022-09-20T10:34:05.824" v="2586" actId="20577"/>
          <ac:spMkLst>
            <pc:docMk/>
            <pc:sldMk cId="2809689417" sldId="339"/>
            <ac:spMk id="3" creationId="{1DC6DC6E-BF4F-757D-4F69-DCCC1D60AF27}"/>
          </ac:spMkLst>
        </pc:spChg>
        <pc:picChg chg="add mod">
          <ac:chgData name="Sara Muneeb" userId="29b624b1-a719-43f5-9b52-388cd4043c04" providerId="ADAL" clId="{92141329-D183-4FBC-A4C5-439AF6D228C3}" dt="2022-09-20T10:35:52.505" v="2592" actId="1076"/>
          <ac:picMkLst>
            <pc:docMk/>
            <pc:sldMk cId="2809689417" sldId="339"/>
            <ac:picMk id="4" creationId="{45565110-6733-684A-1196-53921C08A1DF}"/>
          </ac:picMkLst>
        </pc:picChg>
      </pc:sldChg>
      <pc:sldChg chg="addSp delSp modSp new mod">
        <pc:chgData name="Sara Muneeb" userId="29b624b1-a719-43f5-9b52-388cd4043c04" providerId="ADAL" clId="{92141329-D183-4FBC-A4C5-439AF6D228C3}" dt="2022-09-20T10:30:00.583" v="2351" actId="1076"/>
        <pc:sldMkLst>
          <pc:docMk/>
          <pc:sldMk cId="261300321" sldId="340"/>
        </pc:sldMkLst>
        <pc:spChg chg="mod">
          <ac:chgData name="Sara Muneeb" userId="29b624b1-a719-43f5-9b52-388cd4043c04" providerId="ADAL" clId="{92141329-D183-4FBC-A4C5-439AF6D228C3}" dt="2022-09-20T10:25:07.727" v="2177" actId="20577"/>
          <ac:spMkLst>
            <pc:docMk/>
            <pc:sldMk cId="261300321" sldId="340"/>
            <ac:spMk id="2" creationId="{B3018C1A-0EDB-1A28-DF44-A8867FE0F73E}"/>
          </ac:spMkLst>
        </pc:spChg>
        <pc:spChg chg="add del mod">
          <ac:chgData name="Sara Muneeb" userId="29b624b1-a719-43f5-9b52-388cd4043c04" providerId="ADAL" clId="{92141329-D183-4FBC-A4C5-439AF6D228C3}" dt="2022-09-20T10:28:15.791" v="2347" actId="478"/>
          <ac:spMkLst>
            <pc:docMk/>
            <pc:sldMk cId="261300321" sldId="340"/>
            <ac:spMk id="3" creationId="{121FC800-4093-A9B5-D735-B456BC09F43B}"/>
          </ac:spMkLst>
        </pc:spChg>
        <pc:spChg chg="add del">
          <ac:chgData name="Sara Muneeb" userId="29b624b1-a719-43f5-9b52-388cd4043c04" providerId="ADAL" clId="{92141329-D183-4FBC-A4C5-439AF6D228C3}" dt="2022-09-20T10:28:19.340" v="2348" actId="478"/>
          <ac:spMkLst>
            <pc:docMk/>
            <pc:sldMk cId="261300321" sldId="340"/>
            <ac:spMk id="4" creationId="{95889AB9-01A6-4216-EEC2-322BC461ABDC}"/>
          </ac:spMkLst>
        </pc:spChg>
        <pc:spChg chg="add del mod">
          <ac:chgData name="Sara Muneeb" userId="29b624b1-a719-43f5-9b52-388cd4043c04" providerId="ADAL" clId="{92141329-D183-4FBC-A4C5-439AF6D228C3}" dt="2022-09-20T10:28:15.791" v="2347" actId="478"/>
          <ac:spMkLst>
            <pc:docMk/>
            <pc:sldMk cId="261300321" sldId="340"/>
            <ac:spMk id="5" creationId="{4E30E5A0-8A21-4A2D-E3E1-44F682E9D8BB}"/>
          </ac:spMkLst>
        </pc:spChg>
        <pc:spChg chg="add del">
          <ac:chgData name="Sara Muneeb" userId="29b624b1-a719-43f5-9b52-388cd4043c04" providerId="ADAL" clId="{92141329-D183-4FBC-A4C5-439AF6D228C3}" dt="2022-09-20T10:28:12.635" v="2346"/>
          <ac:spMkLst>
            <pc:docMk/>
            <pc:sldMk cId="261300321" sldId="340"/>
            <ac:spMk id="6" creationId="{696CEE10-D7E0-F33C-142F-DC78B126998D}"/>
          </ac:spMkLst>
        </pc:spChg>
        <pc:picChg chg="add mod">
          <ac:chgData name="Sara Muneeb" userId="29b624b1-a719-43f5-9b52-388cd4043c04" providerId="ADAL" clId="{92141329-D183-4FBC-A4C5-439AF6D228C3}" dt="2022-09-20T10:30:00.583" v="2351" actId="1076"/>
          <ac:picMkLst>
            <pc:docMk/>
            <pc:sldMk cId="261300321" sldId="340"/>
            <ac:picMk id="8" creationId="{CD8DD77A-9226-0B6B-36E3-AD9CEAA9E99E}"/>
          </ac:picMkLst>
        </pc:picChg>
      </pc:sldChg>
      <pc:sldChg chg="addSp delSp modSp new mod">
        <pc:chgData name="Sara Muneeb" userId="29b624b1-a719-43f5-9b52-388cd4043c04" providerId="ADAL" clId="{92141329-D183-4FBC-A4C5-439AF6D228C3}" dt="2022-09-20T10:43:02.984" v="2854" actId="1076"/>
        <pc:sldMkLst>
          <pc:docMk/>
          <pc:sldMk cId="2581040809" sldId="341"/>
        </pc:sldMkLst>
        <pc:spChg chg="mod">
          <ac:chgData name="Sara Muneeb" userId="29b624b1-a719-43f5-9b52-388cd4043c04" providerId="ADAL" clId="{92141329-D183-4FBC-A4C5-439AF6D228C3}" dt="2022-09-20T10:36:13.813" v="2622" actId="20577"/>
          <ac:spMkLst>
            <pc:docMk/>
            <pc:sldMk cId="2581040809" sldId="341"/>
            <ac:spMk id="2" creationId="{2BD5DE3D-B1E9-3B54-0F32-02A3216B38B4}"/>
          </ac:spMkLst>
        </pc:spChg>
        <pc:spChg chg="add del mod">
          <ac:chgData name="Sara Muneeb" userId="29b624b1-a719-43f5-9b52-388cd4043c04" providerId="ADAL" clId="{92141329-D183-4FBC-A4C5-439AF6D228C3}" dt="2022-09-20T10:40:48.051" v="2815" actId="21"/>
          <ac:spMkLst>
            <pc:docMk/>
            <pc:sldMk cId="2581040809" sldId="341"/>
            <ac:spMk id="3" creationId="{7F4FF126-C435-AB22-FD5B-E474C9C7D677}"/>
          </ac:spMkLst>
        </pc:spChg>
        <pc:spChg chg="add del mod">
          <ac:chgData name="Sara Muneeb" userId="29b624b1-a719-43f5-9b52-388cd4043c04" providerId="ADAL" clId="{92141329-D183-4FBC-A4C5-439AF6D228C3}" dt="2022-09-20T10:40:48.051" v="2815" actId="21"/>
          <ac:spMkLst>
            <pc:docMk/>
            <pc:sldMk cId="2581040809" sldId="341"/>
            <ac:spMk id="6" creationId="{5B9B260E-0BC5-5957-1C7B-36FD95B9D008}"/>
          </ac:spMkLst>
        </pc:spChg>
        <pc:spChg chg="add del mod">
          <ac:chgData name="Sara Muneeb" userId="29b624b1-a719-43f5-9b52-388cd4043c04" providerId="ADAL" clId="{92141329-D183-4FBC-A4C5-439AF6D228C3}" dt="2022-09-20T10:40:55.145" v="2821"/>
          <ac:spMkLst>
            <pc:docMk/>
            <pc:sldMk cId="2581040809" sldId="341"/>
            <ac:spMk id="7" creationId="{B6A71F52-2370-BA1B-E7B1-34B603CEBFB2}"/>
          </ac:spMkLst>
        </pc:spChg>
        <pc:spChg chg="add mod">
          <ac:chgData name="Sara Muneeb" userId="29b624b1-a719-43f5-9b52-388cd4043c04" providerId="ADAL" clId="{92141329-D183-4FBC-A4C5-439AF6D228C3}" dt="2022-09-20T10:40:57.263" v="2822"/>
          <ac:spMkLst>
            <pc:docMk/>
            <pc:sldMk cId="2581040809" sldId="341"/>
            <ac:spMk id="9" creationId="{978A52FE-AAA0-45FD-107B-C7D71C61E607}"/>
          </ac:spMkLst>
        </pc:spChg>
        <pc:picChg chg="add del">
          <ac:chgData name="Sara Muneeb" userId="29b624b1-a719-43f5-9b52-388cd4043c04" providerId="ADAL" clId="{92141329-D183-4FBC-A4C5-439AF6D228C3}" dt="2022-09-20T10:35:44.243" v="2589" actId="21"/>
          <ac:picMkLst>
            <pc:docMk/>
            <pc:sldMk cId="2581040809" sldId="341"/>
            <ac:picMk id="5" creationId="{FC9E616A-244C-7EFD-2674-46B68F017A8A}"/>
          </ac:picMkLst>
        </pc:picChg>
        <pc:picChg chg="add del mod">
          <ac:chgData name="Sara Muneeb" userId="29b624b1-a719-43f5-9b52-388cd4043c04" providerId="ADAL" clId="{92141329-D183-4FBC-A4C5-439AF6D228C3}" dt="2022-09-20T10:40:55.145" v="2821"/>
          <ac:picMkLst>
            <pc:docMk/>
            <pc:sldMk cId="2581040809" sldId="341"/>
            <ac:picMk id="8" creationId="{1F482937-6B30-0703-7C0E-22390482D384}"/>
          </ac:picMkLst>
        </pc:picChg>
        <pc:picChg chg="add mod">
          <ac:chgData name="Sara Muneeb" userId="29b624b1-a719-43f5-9b52-388cd4043c04" providerId="ADAL" clId="{92141329-D183-4FBC-A4C5-439AF6D228C3}" dt="2022-09-20T10:42:48.313" v="2848" actId="1076"/>
          <ac:picMkLst>
            <pc:docMk/>
            <pc:sldMk cId="2581040809" sldId="341"/>
            <ac:picMk id="10" creationId="{E86B8B60-7FF3-9EC1-CF8C-9FB3CCAC8201}"/>
          </ac:picMkLst>
        </pc:picChg>
        <pc:picChg chg="add del mod">
          <ac:chgData name="Sara Muneeb" userId="29b624b1-a719-43f5-9b52-388cd4043c04" providerId="ADAL" clId="{92141329-D183-4FBC-A4C5-439AF6D228C3}" dt="2022-09-20T10:40:48.463" v="2816"/>
          <ac:picMkLst>
            <pc:docMk/>
            <pc:sldMk cId="2581040809" sldId="341"/>
            <ac:picMk id="7170" creationId="{42496330-70E0-E2ED-3F04-DFAB9B43E18F}"/>
          </ac:picMkLst>
        </pc:picChg>
        <pc:picChg chg="add mod">
          <ac:chgData name="Sara Muneeb" userId="29b624b1-a719-43f5-9b52-388cd4043c04" providerId="ADAL" clId="{92141329-D183-4FBC-A4C5-439AF6D228C3}" dt="2022-09-20T10:43:02.984" v="2854" actId="1076"/>
          <ac:picMkLst>
            <pc:docMk/>
            <pc:sldMk cId="2581040809" sldId="341"/>
            <ac:picMk id="7172" creationId="{C4D4E90F-22A2-2625-C88B-925EB8001657}"/>
          </ac:picMkLst>
        </pc:picChg>
      </pc:sldChg>
      <pc:sldChg chg="addSp delSp modSp new mod">
        <pc:chgData name="Sara Muneeb" userId="29b624b1-a719-43f5-9b52-388cd4043c04" providerId="ADAL" clId="{92141329-D183-4FBC-A4C5-439AF6D228C3}" dt="2022-09-20T10:49:37.469" v="2886" actId="404"/>
        <pc:sldMkLst>
          <pc:docMk/>
          <pc:sldMk cId="2671139842" sldId="342"/>
        </pc:sldMkLst>
        <pc:spChg chg="mod">
          <ac:chgData name="Sara Muneeb" userId="29b624b1-a719-43f5-9b52-388cd4043c04" providerId="ADAL" clId="{92141329-D183-4FBC-A4C5-439AF6D228C3}" dt="2022-09-20T10:45:45.701" v="2871" actId="27636"/>
          <ac:spMkLst>
            <pc:docMk/>
            <pc:sldMk cId="2671139842" sldId="342"/>
            <ac:spMk id="2" creationId="{BA180B9E-C388-6225-6835-1E59416B5C7F}"/>
          </ac:spMkLst>
        </pc:spChg>
        <pc:spChg chg="del">
          <ac:chgData name="Sara Muneeb" userId="29b624b1-a719-43f5-9b52-388cd4043c04" providerId="ADAL" clId="{92141329-D183-4FBC-A4C5-439AF6D228C3}" dt="2022-09-20T10:46:44.783" v="2872"/>
          <ac:spMkLst>
            <pc:docMk/>
            <pc:sldMk cId="2671139842" sldId="342"/>
            <ac:spMk id="3" creationId="{4B647F70-848F-0E62-FC6C-BB9134AED915}"/>
          </ac:spMkLst>
        </pc:spChg>
        <pc:spChg chg="add del mod">
          <ac:chgData name="Sara Muneeb" userId="29b624b1-a719-43f5-9b52-388cd4043c04" providerId="ADAL" clId="{92141329-D183-4FBC-A4C5-439AF6D228C3}" dt="2022-09-20T10:48:08.971" v="2874"/>
          <ac:spMkLst>
            <pc:docMk/>
            <pc:sldMk cId="2671139842" sldId="342"/>
            <ac:spMk id="4" creationId="{DE01DB80-5562-1853-0D35-2E660B33B3CA}"/>
          </ac:spMkLst>
        </pc:spChg>
        <pc:spChg chg="add del mod">
          <ac:chgData name="Sara Muneeb" userId="29b624b1-a719-43f5-9b52-388cd4043c04" providerId="ADAL" clId="{92141329-D183-4FBC-A4C5-439AF6D228C3}" dt="2022-09-20T10:49:03.510" v="2879" actId="478"/>
          <ac:spMkLst>
            <pc:docMk/>
            <pc:sldMk cId="2671139842" sldId="342"/>
            <ac:spMk id="5" creationId="{023E89DC-D282-8793-CE47-4CB68AD3D82B}"/>
          </ac:spMkLst>
        </pc:spChg>
        <pc:spChg chg="add del">
          <ac:chgData name="Sara Muneeb" userId="29b624b1-a719-43f5-9b52-388cd4043c04" providerId="ADAL" clId="{92141329-D183-4FBC-A4C5-439AF6D228C3}" dt="2022-09-20T10:49:03.117" v="2878" actId="22"/>
          <ac:spMkLst>
            <pc:docMk/>
            <pc:sldMk cId="2671139842" sldId="342"/>
            <ac:spMk id="7" creationId="{83416B2C-E0E4-BB4B-8076-08CFF0217B41}"/>
          </ac:spMkLst>
        </pc:spChg>
        <pc:spChg chg="add mod">
          <ac:chgData name="Sara Muneeb" userId="29b624b1-a719-43f5-9b52-388cd4043c04" providerId="ADAL" clId="{92141329-D183-4FBC-A4C5-439AF6D228C3}" dt="2022-09-20T10:49:37.469" v="2886" actId="404"/>
          <ac:spMkLst>
            <pc:docMk/>
            <pc:sldMk cId="2671139842" sldId="342"/>
            <ac:spMk id="9" creationId="{5EFB173D-CC78-5F33-52ED-B50F3D08118D}"/>
          </ac:spMkLst>
        </pc:spChg>
        <pc:picChg chg="add del mod">
          <ac:chgData name="Sara Muneeb" userId="29b624b1-a719-43f5-9b52-388cd4043c04" providerId="ADAL" clId="{92141329-D183-4FBC-A4C5-439AF6D228C3}" dt="2022-09-20T10:46:46.070" v="2873" actId="21"/>
          <ac:picMkLst>
            <pc:docMk/>
            <pc:sldMk cId="2671139842" sldId="342"/>
            <ac:picMk id="8194" creationId="{418BECA1-82A4-82A9-0763-5C55055698B8}"/>
          </ac:picMkLst>
        </pc:picChg>
        <pc:picChg chg="add del mod">
          <ac:chgData name="Sara Muneeb" userId="29b624b1-a719-43f5-9b52-388cd4043c04" providerId="ADAL" clId="{92141329-D183-4FBC-A4C5-439AF6D228C3}" dt="2022-09-20T10:49:11.578" v="2882" actId="1076"/>
          <ac:picMkLst>
            <pc:docMk/>
            <pc:sldMk cId="2671139842" sldId="342"/>
            <ac:picMk id="8196" creationId="{F093AB57-D074-932C-E318-8422878E71DA}"/>
          </ac:picMkLst>
        </pc:picChg>
      </pc:sldChg>
      <pc:sldChg chg="addSp delSp modSp new mod">
        <pc:chgData name="Sara Muneeb" userId="29b624b1-a719-43f5-9b52-388cd4043c04" providerId="ADAL" clId="{92141329-D183-4FBC-A4C5-439AF6D228C3}" dt="2022-09-20T10:53:06.948" v="3000" actId="1076"/>
        <pc:sldMkLst>
          <pc:docMk/>
          <pc:sldMk cId="3207177132" sldId="343"/>
        </pc:sldMkLst>
        <pc:spChg chg="mod">
          <ac:chgData name="Sara Muneeb" userId="29b624b1-a719-43f5-9b52-388cd4043c04" providerId="ADAL" clId="{92141329-D183-4FBC-A4C5-439AF6D228C3}" dt="2022-09-20T10:49:45.581" v="2898" actId="20577"/>
          <ac:spMkLst>
            <pc:docMk/>
            <pc:sldMk cId="3207177132" sldId="343"/>
            <ac:spMk id="2" creationId="{765FB04D-571F-5370-6EF5-2C6F4D4086F4}"/>
          </ac:spMkLst>
        </pc:spChg>
        <pc:spChg chg="del">
          <ac:chgData name="Sara Muneeb" userId="29b624b1-a719-43f5-9b52-388cd4043c04" providerId="ADAL" clId="{92141329-D183-4FBC-A4C5-439AF6D228C3}" dt="2022-09-20T10:50:27.797" v="2899"/>
          <ac:spMkLst>
            <pc:docMk/>
            <pc:sldMk cId="3207177132" sldId="343"/>
            <ac:spMk id="3" creationId="{D821E772-7D21-BDA7-A8BB-AE1B6E971CF2}"/>
          </ac:spMkLst>
        </pc:spChg>
        <pc:spChg chg="add mod">
          <ac:chgData name="Sara Muneeb" userId="29b624b1-a719-43f5-9b52-388cd4043c04" providerId="ADAL" clId="{92141329-D183-4FBC-A4C5-439AF6D228C3}" dt="2022-09-20T10:53:01.259" v="2999" actId="20577"/>
          <ac:spMkLst>
            <pc:docMk/>
            <pc:sldMk cId="3207177132" sldId="343"/>
            <ac:spMk id="4" creationId="{E635A779-07DF-18C8-5D5D-E424B3BA4CA0}"/>
          </ac:spMkLst>
        </pc:spChg>
        <pc:picChg chg="add mod">
          <ac:chgData name="Sara Muneeb" userId="29b624b1-a719-43f5-9b52-388cd4043c04" providerId="ADAL" clId="{92141329-D183-4FBC-A4C5-439AF6D228C3}" dt="2022-09-20T10:53:06.948" v="3000" actId="1076"/>
          <ac:picMkLst>
            <pc:docMk/>
            <pc:sldMk cId="3207177132" sldId="343"/>
            <ac:picMk id="9218" creationId="{F74EFAAB-B8B3-0725-60A1-9D1F625CF6FE}"/>
          </ac:picMkLst>
        </pc:picChg>
      </pc:sldChg>
      <pc:sldChg chg="modSp new mod">
        <pc:chgData name="Sara Muneeb" userId="29b624b1-a719-43f5-9b52-388cd4043c04" providerId="ADAL" clId="{92141329-D183-4FBC-A4C5-439AF6D228C3}" dt="2022-09-20T10:54:41.845" v="3159" actId="5793"/>
        <pc:sldMkLst>
          <pc:docMk/>
          <pc:sldMk cId="1403215134" sldId="344"/>
        </pc:sldMkLst>
        <pc:spChg chg="mod">
          <ac:chgData name="Sara Muneeb" userId="29b624b1-a719-43f5-9b52-388cd4043c04" providerId="ADAL" clId="{92141329-D183-4FBC-A4C5-439AF6D228C3}" dt="2022-09-20T10:53:26.462" v="3038" actId="20577"/>
          <ac:spMkLst>
            <pc:docMk/>
            <pc:sldMk cId="1403215134" sldId="344"/>
            <ac:spMk id="2" creationId="{28C3D7D2-EC1D-4F96-41EA-0BA3DCA3B1A3}"/>
          </ac:spMkLst>
        </pc:spChg>
        <pc:spChg chg="mod">
          <ac:chgData name="Sara Muneeb" userId="29b624b1-a719-43f5-9b52-388cd4043c04" providerId="ADAL" clId="{92141329-D183-4FBC-A4C5-439AF6D228C3}" dt="2022-09-20T10:54:41.845" v="3159" actId="5793"/>
          <ac:spMkLst>
            <pc:docMk/>
            <pc:sldMk cId="1403215134" sldId="344"/>
            <ac:spMk id="3" creationId="{DD4F4A8D-FBBB-33BC-4202-04AA8875C870}"/>
          </ac:spMkLst>
        </pc:spChg>
      </pc:sldChg>
    </pc:docChg>
  </pc:docChgLst>
  <pc:docChgLst>
    <pc:chgData name="Sara Muneeb" userId="29b624b1-a719-43f5-9b52-388cd4043c04" providerId="ADAL" clId="{A49AE03D-3AAE-4594-9CB6-6E2934BE998B}"/>
    <pc:docChg chg="undo custSel addSld delSld modSld">
      <pc:chgData name="Sara Muneeb" userId="29b624b1-a719-43f5-9b52-388cd4043c04" providerId="ADAL" clId="{A49AE03D-3AAE-4594-9CB6-6E2934BE998B}" dt="2022-12-30T08:04:47.203" v="906" actId="20577"/>
      <pc:docMkLst>
        <pc:docMk/>
      </pc:docMkLst>
      <pc:sldChg chg="addSp modSp new mod">
        <pc:chgData name="Sara Muneeb" userId="29b624b1-a719-43f5-9b52-388cd4043c04" providerId="ADAL" clId="{A49AE03D-3AAE-4594-9CB6-6E2934BE998B}" dt="2022-12-30T07:25:16.274" v="54" actId="1076"/>
        <pc:sldMkLst>
          <pc:docMk/>
          <pc:sldMk cId="404686728" sldId="257"/>
        </pc:sldMkLst>
        <pc:spChg chg="mod">
          <ac:chgData name="Sara Muneeb" userId="29b624b1-a719-43f5-9b52-388cd4043c04" providerId="ADAL" clId="{A49AE03D-3AAE-4594-9CB6-6E2934BE998B}" dt="2022-12-30T07:23:53.332" v="19" actId="20577"/>
          <ac:spMkLst>
            <pc:docMk/>
            <pc:sldMk cId="404686728" sldId="257"/>
            <ac:spMk id="2" creationId="{994E4BC6-E4CC-0088-21B8-4C8BF8DED54E}"/>
          </ac:spMkLst>
        </pc:spChg>
        <pc:spChg chg="mod">
          <ac:chgData name="Sara Muneeb" userId="29b624b1-a719-43f5-9b52-388cd4043c04" providerId="ADAL" clId="{A49AE03D-3AAE-4594-9CB6-6E2934BE998B}" dt="2022-12-30T07:25:09.942" v="51" actId="27636"/>
          <ac:spMkLst>
            <pc:docMk/>
            <pc:sldMk cId="404686728" sldId="257"/>
            <ac:spMk id="3" creationId="{907C5285-90BD-B383-E66A-A8E3CFB2BD8B}"/>
          </ac:spMkLst>
        </pc:spChg>
        <pc:picChg chg="add mod">
          <ac:chgData name="Sara Muneeb" userId="29b624b1-a719-43f5-9b52-388cd4043c04" providerId="ADAL" clId="{A49AE03D-3AAE-4594-9CB6-6E2934BE998B}" dt="2022-12-30T07:25:16.274" v="54" actId="1076"/>
          <ac:picMkLst>
            <pc:docMk/>
            <pc:sldMk cId="404686728" sldId="257"/>
            <ac:picMk id="5" creationId="{44D8C624-2864-11E4-02D0-1863B888E81E}"/>
          </ac:picMkLst>
        </pc:picChg>
      </pc:sldChg>
      <pc:sldChg chg="del">
        <pc:chgData name="Sara Muneeb" userId="29b624b1-a719-43f5-9b52-388cd4043c04" providerId="ADAL" clId="{A49AE03D-3AAE-4594-9CB6-6E2934BE998B}" dt="2022-12-30T07:13:57.171" v="0" actId="47"/>
        <pc:sldMkLst>
          <pc:docMk/>
          <pc:sldMk cId="3872513682" sldId="257"/>
        </pc:sldMkLst>
      </pc:sldChg>
      <pc:sldChg chg="del">
        <pc:chgData name="Sara Muneeb" userId="29b624b1-a719-43f5-9b52-388cd4043c04" providerId="ADAL" clId="{A49AE03D-3AAE-4594-9CB6-6E2934BE998B}" dt="2022-12-30T07:13:57.171" v="0" actId="47"/>
        <pc:sldMkLst>
          <pc:docMk/>
          <pc:sldMk cId="3912559793" sldId="258"/>
        </pc:sldMkLst>
      </pc:sldChg>
      <pc:sldChg chg="modSp new mod">
        <pc:chgData name="Sara Muneeb" userId="29b624b1-a719-43f5-9b52-388cd4043c04" providerId="ADAL" clId="{A49AE03D-3AAE-4594-9CB6-6E2934BE998B}" dt="2022-12-30T07:27:09.177" v="101" actId="12"/>
        <pc:sldMkLst>
          <pc:docMk/>
          <pc:sldMk cId="4271555146" sldId="258"/>
        </pc:sldMkLst>
        <pc:spChg chg="mod">
          <ac:chgData name="Sara Muneeb" userId="29b624b1-a719-43f5-9b52-388cd4043c04" providerId="ADAL" clId="{A49AE03D-3AAE-4594-9CB6-6E2934BE998B}" dt="2022-12-30T07:26:03.325" v="72" actId="20577"/>
          <ac:spMkLst>
            <pc:docMk/>
            <pc:sldMk cId="4271555146" sldId="258"/>
            <ac:spMk id="2" creationId="{C0991B76-3B29-AF22-0F6F-8173242D4080}"/>
          </ac:spMkLst>
        </pc:spChg>
        <pc:spChg chg="mod">
          <ac:chgData name="Sara Muneeb" userId="29b624b1-a719-43f5-9b52-388cd4043c04" providerId="ADAL" clId="{A49AE03D-3AAE-4594-9CB6-6E2934BE998B}" dt="2022-12-30T07:27:09.177" v="101" actId="12"/>
          <ac:spMkLst>
            <pc:docMk/>
            <pc:sldMk cId="4271555146" sldId="258"/>
            <ac:spMk id="3" creationId="{1FF21F49-E77B-8EFF-8C34-3CCD963570BA}"/>
          </ac:spMkLst>
        </pc:spChg>
      </pc:sldChg>
      <pc:sldChg chg="del">
        <pc:chgData name="Sara Muneeb" userId="29b624b1-a719-43f5-9b52-388cd4043c04" providerId="ADAL" clId="{A49AE03D-3AAE-4594-9CB6-6E2934BE998B}" dt="2022-12-30T07:13:57.171" v="0" actId="47"/>
        <pc:sldMkLst>
          <pc:docMk/>
          <pc:sldMk cId="449334044" sldId="259"/>
        </pc:sldMkLst>
      </pc:sldChg>
      <pc:sldChg chg="modSp new mod">
        <pc:chgData name="Sara Muneeb" userId="29b624b1-a719-43f5-9b52-388cd4043c04" providerId="ADAL" clId="{A49AE03D-3AAE-4594-9CB6-6E2934BE998B}" dt="2022-12-30T07:34:29.395" v="264" actId="27636"/>
        <pc:sldMkLst>
          <pc:docMk/>
          <pc:sldMk cId="2531725034" sldId="259"/>
        </pc:sldMkLst>
        <pc:spChg chg="mod">
          <ac:chgData name="Sara Muneeb" userId="29b624b1-a719-43f5-9b52-388cd4043c04" providerId="ADAL" clId="{A49AE03D-3AAE-4594-9CB6-6E2934BE998B}" dt="2022-12-30T07:27:38.207" v="148" actId="20577"/>
          <ac:spMkLst>
            <pc:docMk/>
            <pc:sldMk cId="2531725034" sldId="259"/>
            <ac:spMk id="2" creationId="{C8A300D0-8E5C-7F0D-3B2B-82FF35BA68E2}"/>
          </ac:spMkLst>
        </pc:spChg>
        <pc:spChg chg="mod">
          <ac:chgData name="Sara Muneeb" userId="29b624b1-a719-43f5-9b52-388cd4043c04" providerId="ADAL" clId="{A49AE03D-3AAE-4594-9CB6-6E2934BE998B}" dt="2022-12-30T07:34:29.395" v="264" actId="27636"/>
          <ac:spMkLst>
            <pc:docMk/>
            <pc:sldMk cId="2531725034" sldId="259"/>
            <ac:spMk id="3" creationId="{03DD0DC5-93AA-F6B7-A136-2703EA7BB8B4}"/>
          </ac:spMkLst>
        </pc:spChg>
      </pc:sldChg>
      <pc:sldChg chg="addSp delSp modSp new mod modAnim">
        <pc:chgData name="Sara Muneeb" userId="29b624b1-a719-43f5-9b52-388cd4043c04" providerId="ADAL" clId="{A49AE03D-3AAE-4594-9CB6-6E2934BE998B}" dt="2022-12-30T07:36:46.014" v="320" actId="20577"/>
        <pc:sldMkLst>
          <pc:docMk/>
          <pc:sldMk cId="1499584538" sldId="260"/>
        </pc:sldMkLst>
        <pc:spChg chg="mod">
          <ac:chgData name="Sara Muneeb" userId="29b624b1-a719-43f5-9b52-388cd4043c04" providerId="ADAL" clId="{A49AE03D-3AAE-4594-9CB6-6E2934BE998B}" dt="2022-12-30T07:36:46.014" v="320" actId="20577"/>
          <ac:spMkLst>
            <pc:docMk/>
            <pc:sldMk cId="1499584538" sldId="260"/>
            <ac:spMk id="2" creationId="{F35D3D66-B82D-19D4-6727-3FEE9BE4B86F}"/>
          </ac:spMkLst>
        </pc:spChg>
        <pc:spChg chg="del">
          <ac:chgData name="Sara Muneeb" userId="29b624b1-a719-43f5-9b52-388cd4043c04" providerId="ADAL" clId="{A49AE03D-3AAE-4594-9CB6-6E2934BE998B}" dt="2022-12-30T07:36:29.917" v="312"/>
          <ac:spMkLst>
            <pc:docMk/>
            <pc:sldMk cId="1499584538" sldId="260"/>
            <ac:spMk id="3" creationId="{E9591084-108C-F51C-A0AA-E7DD07388816}"/>
          </ac:spMkLst>
        </pc:spChg>
        <pc:picChg chg="add mod">
          <ac:chgData name="Sara Muneeb" userId="29b624b1-a719-43f5-9b52-388cd4043c04" providerId="ADAL" clId="{A49AE03D-3AAE-4594-9CB6-6E2934BE998B}" dt="2022-12-30T07:36:39.410" v="316" actId="1076"/>
          <ac:picMkLst>
            <pc:docMk/>
            <pc:sldMk cId="1499584538" sldId="260"/>
            <ac:picMk id="4" creationId="{A5DEAF55-8EC2-1AE2-F08D-08B05E6A9FC2}"/>
          </ac:picMkLst>
        </pc:picChg>
      </pc:sldChg>
      <pc:sldChg chg="del">
        <pc:chgData name="Sara Muneeb" userId="29b624b1-a719-43f5-9b52-388cd4043c04" providerId="ADAL" clId="{A49AE03D-3AAE-4594-9CB6-6E2934BE998B}" dt="2022-12-30T07:13:57.171" v="0" actId="47"/>
        <pc:sldMkLst>
          <pc:docMk/>
          <pc:sldMk cId="3263010827" sldId="260"/>
        </pc:sldMkLst>
      </pc:sldChg>
      <pc:sldChg chg="del">
        <pc:chgData name="Sara Muneeb" userId="29b624b1-a719-43f5-9b52-388cd4043c04" providerId="ADAL" clId="{A49AE03D-3AAE-4594-9CB6-6E2934BE998B}" dt="2022-12-30T07:13:57.171" v="0" actId="47"/>
        <pc:sldMkLst>
          <pc:docMk/>
          <pc:sldMk cId="574041938" sldId="261"/>
        </pc:sldMkLst>
      </pc:sldChg>
      <pc:sldChg chg="addSp delSp modSp new mod modAnim">
        <pc:chgData name="Sara Muneeb" userId="29b624b1-a719-43f5-9b52-388cd4043c04" providerId="ADAL" clId="{A49AE03D-3AAE-4594-9CB6-6E2934BE998B}" dt="2022-12-30T07:37:13.740" v="333" actId="20577"/>
        <pc:sldMkLst>
          <pc:docMk/>
          <pc:sldMk cId="1769930300" sldId="261"/>
        </pc:sldMkLst>
        <pc:spChg chg="mod">
          <ac:chgData name="Sara Muneeb" userId="29b624b1-a719-43f5-9b52-388cd4043c04" providerId="ADAL" clId="{A49AE03D-3AAE-4594-9CB6-6E2934BE998B}" dt="2022-12-30T07:37:13.740" v="333" actId="20577"/>
          <ac:spMkLst>
            <pc:docMk/>
            <pc:sldMk cId="1769930300" sldId="261"/>
            <ac:spMk id="2" creationId="{87A70414-8D38-FCC5-0913-BB16A28F568A}"/>
          </ac:spMkLst>
        </pc:spChg>
        <pc:spChg chg="del">
          <ac:chgData name="Sara Muneeb" userId="29b624b1-a719-43f5-9b52-388cd4043c04" providerId="ADAL" clId="{A49AE03D-3AAE-4594-9CB6-6E2934BE998B}" dt="2022-12-30T07:36:57.772" v="322"/>
          <ac:spMkLst>
            <pc:docMk/>
            <pc:sldMk cId="1769930300" sldId="261"/>
            <ac:spMk id="3" creationId="{4B88E2BE-9A19-16A9-7B2D-9F272817E0F8}"/>
          </ac:spMkLst>
        </pc:spChg>
        <pc:picChg chg="add mod">
          <ac:chgData name="Sara Muneeb" userId="29b624b1-a719-43f5-9b52-388cd4043c04" providerId="ADAL" clId="{A49AE03D-3AAE-4594-9CB6-6E2934BE998B}" dt="2022-12-30T07:37:02.284" v="324" actId="1076"/>
          <ac:picMkLst>
            <pc:docMk/>
            <pc:sldMk cId="1769930300" sldId="261"/>
            <ac:picMk id="4" creationId="{EF0A4F4D-774C-34A8-A2C6-EC58D0F8AF15}"/>
          </ac:picMkLst>
        </pc:picChg>
      </pc:sldChg>
      <pc:sldChg chg="modSp new mod">
        <pc:chgData name="Sara Muneeb" userId="29b624b1-a719-43f5-9b52-388cd4043c04" providerId="ADAL" clId="{A49AE03D-3AAE-4594-9CB6-6E2934BE998B}" dt="2022-12-30T07:43:09.873" v="414" actId="20577"/>
        <pc:sldMkLst>
          <pc:docMk/>
          <pc:sldMk cId="1897556788" sldId="262"/>
        </pc:sldMkLst>
        <pc:spChg chg="mod">
          <ac:chgData name="Sara Muneeb" userId="29b624b1-a719-43f5-9b52-388cd4043c04" providerId="ADAL" clId="{A49AE03D-3AAE-4594-9CB6-6E2934BE998B}" dt="2022-12-30T07:37:40.188" v="337"/>
          <ac:spMkLst>
            <pc:docMk/>
            <pc:sldMk cId="1897556788" sldId="262"/>
            <ac:spMk id="2" creationId="{41C1C17D-B203-3FD8-C43D-6FC08E373674}"/>
          </ac:spMkLst>
        </pc:spChg>
        <pc:spChg chg="mod">
          <ac:chgData name="Sara Muneeb" userId="29b624b1-a719-43f5-9b52-388cd4043c04" providerId="ADAL" clId="{A49AE03D-3AAE-4594-9CB6-6E2934BE998B}" dt="2022-12-30T07:43:09.873" v="414" actId="20577"/>
          <ac:spMkLst>
            <pc:docMk/>
            <pc:sldMk cId="1897556788" sldId="262"/>
            <ac:spMk id="3" creationId="{BCC3EAA1-F92D-98FB-7A94-D8E886C4038E}"/>
          </ac:spMkLst>
        </pc:spChg>
      </pc:sldChg>
      <pc:sldChg chg="del">
        <pc:chgData name="Sara Muneeb" userId="29b624b1-a719-43f5-9b52-388cd4043c04" providerId="ADAL" clId="{A49AE03D-3AAE-4594-9CB6-6E2934BE998B}" dt="2022-12-30T07:13:57.171" v="0" actId="47"/>
        <pc:sldMkLst>
          <pc:docMk/>
          <pc:sldMk cId="2561146051" sldId="262"/>
        </pc:sldMkLst>
      </pc:sldChg>
      <pc:sldChg chg="addSp delSp modSp new mod modAnim">
        <pc:chgData name="Sara Muneeb" userId="29b624b1-a719-43f5-9b52-388cd4043c04" providerId="ADAL" clId="{A49AE03D-3AAE-4594-9CB6-6E2934BE998B}" dt="2022-12-30T07:38:48.720" v="354" actId="1076"/>
        <pc:sldMkLst>
          <pc:docMk/>
          <pc:sldMk cId="300473667" sldId="263"/>
        </pc:sldMkLst>
        <pc:spChg chg="mod">
          <ac:chgData name="Sara Muneeb" userId="29b624b1-a719-43f5-9b52-388cd4043c04" providerId="ADAL" clId="{A49AE03D-3AAE-4594-9CB6-6E2934BE998B}" dt="2022-12-30T07:38:29.850" v="350" actId="20577"/>
          <ac:spMkLst>
            <pc:docMk/>
            <pc:sldMk cId="300473667" sldId="263"/>
            <ac:spMk id="2" creationId="{0CFE5F1C-D3AC-1B8F-894A-E312287FF1E2}"/>
          </ac:spMkLst>
        </pc:spChg>
        <pc:spChg chg="del">
          <ac:chgData name="Sara Muneeb" userId="29b624b1-a719-43f5-9b52-388cd4043c04" providerId="ADAL" clId="{A49AE03D-3AAE-4594-9CB6-6E2934BE998B}" dt="2022-12-30T07:38:37.939" v="351"/>
          <ac:spMkLst>
            <pc:docMk/>
            <pc:sldMk cId="300473667" sldId="263"/>
            <ac:spMk id="3" creationId="{8D30B1F6-1F2E-F87D-5823-3470F35E9B29}"/>
          </ac:spMkLst>
        </pc:spChg>
        <pc:picChg chg="add mod">
          <ac:chgData name="Sara Muneeb" userId="29b624b1-a719-43f5-9b52-388cd4043c04" providerId="ADAL" clId="{A49AE03D-3AAE-4594-9CB6-6E2934BE998B}" dt="2022-12-30T07:38:48.720" v="354" actId="1076"/>
          <ac:picMkLst>
            <pc:docMk/>
            <pc:sldMk cId="300473667" sldId="263"/>
            <ac:picMk id="4" creationId="{320AD926-A295-BAC1-F0D7-886EC86CFF0D}"/>
          </ac:picMkLst>
        </pc:picChg>
      </pc:sldChg>
      <pc:sldChg chg="del">
        <pc:chgData name="Sara Muneeb" userId="29b624b1-a719-43f5-9b52-388cd4043c04" providerId="ADAL" clId="{A49AE03D-3AAE-4594-9CB6-6E2934BE998B}" dt="2022-12-30T07:13:57.171" v="0" actId="47"/>
        <pc:sldMkLst>
          <pc:docMk/>
          <pc:sldMk cId="2829144824" sldId="263"/>
        </pc:sldMkLst>
      </pc:sldChg>
      <pc:sldChg chg="addSp delSp modSp new mod modAnim">
        <pc:chgData name="Sara Muneeb" userId="29b624b1-a719-43f5-9b52-388cd4043c04" providerId="ADAL" clId="{A49AE03D-3AAE-4594-9CB6-6E2934BE998B}" dt="2022-12-30T07:39:12.578" v="363" actId="1076"/>
        <pc:sldMkLst>
          <pc:docMk/>
          <pc:sldMk cId="1278688064" sldId="264"/>
        </pc:sldMkLst>
        <pc:spChg chg="mod">
          <ac:chgData name="Sara Muneeb" userId="29b624b1-a719-43f5-9b52-388cd4043c04" providerId="ADAL" clId="{A49AE03D-3AAE-4594-9CB6-6E2934BE998B}" dt="2022-12-30T07:39:01.113" v="360" actId="20577"/>
          <ac:spMkLst>
            <pc:docMk/>
            <pc:sldMk cId="1278688064" sldId="264"/>
            <ac:spMk id="2" creationId="{A76BDC07-FCB2-B6EA-20AE-87ACFEEE3210}"/>
          </ac:spMkLst>
        </pc:spChg>
        <pc:spChg chg="del">
          <ac:chgData name="Sara Muneeb" userId="29b624b1-a719-43f5-9b52-388cd4043c04" providerId="ADAL" clId="{A49AE03D-3AAE-4594-9CB6-6E2934BE998B}" dt="2022-12-30T07:39:07.629" v="361"/>
          <ac:spMkLst>
            <pc:docMk/>
            <pc:sldMk cId="1278688064" sldId="264"/>
            <ac:spMk id="3" creationId="{DBFE3241-B593-B99A-8B09-75BDD74C3931}"/>
          </ac:spMkLst>
        </pc:spChg>
        <pc:picChg chg="add del mod">
          <ac:chgData name="Sara Muneeb" userId="29b624b1-a719-43f5-9b52-388cd4043c04" providerId="ADAL" clId="{A49AE03D-3AAE-4594-9CB6-6E2934BE998B}" dt="2022-12-30T07:38:52.943" v="357"/>
          <ac:picMkLst>
            <pc:docMk/>
            <pc:sldMk cId="1278688064" sldId="264"/>
            <ac:picMk id="4" creationId="{2ECF34B2-0D6F-2E56-E7B9-94685B39CA3D}"/>
          </ac:picMkLst>
        </pc:picChg>
        <pc:picChg chg="add mod">
          <ac:chgData name="Sara Muneeb" userId="29b624b1-a719-43f5-9b52-388cd4043c04" providerId="ADAL" clId="{A49AE03D-3AAE-4594-9CB6-6E2934BE998B}" dt="2022-12-30T07:39:12.578" v="363" actId="1076"/>
          <ac:picMkLst>
            <pc:docMk/>
            <pc:sldMk cId="1278688064" sldId="264"/>
            <ac:picMk id="5" creationId="{811C9F28-8A77-F885-CF41-64CBB841022C}"/>
          </ac:picMkLst>
        </pc:picChg>
      </pc:sldChg>
      <pc:sldChg chg="del">
        <pc:chgData name="Sara Muneeb" userId="29b624b1-a719-43f5-9b52-388cd4043c04" providerId="ADAL" clId="{A49AE03D-3AAE-4594-9CB6-6E2934BE998B}" dt="2022-12-30T07:13:57.171" v="0" actId="47"/>
        <pc:sldMkLst>
          <pc:docMk/>
          <pc:sldMk cId="3828198647" sldId="264"/>
        </pc:sldMkLst>
      </pc:sldChg>
      <pc:sldChg chg="del">
        <pc:chgData name="Sara Muneeb" userId="29b624b1-a719-43f5-9b52-388cd4043c04" providerId="ADAL" clId="{A49AE03D-3AAE-4594-9CB6-6E2934BE998B}" dt="2022-12-30T07:13:57.171" v="0" actId="47"/>
        <pc:sldMkLst>
          <pc:docMk/>
          <pc:sldMk cId="223673058" sldId="265"/>
        </pc:sldMkLst>
      </pc:sldChg>
      <pc:sldChg chg="addSp delSp modSp new mod">
        <pc:chgData name="Sara Muneeb" userId="29b624b1-a719-43f5-9b52-388cd4043c04" providerId="ADAL" clId="{A49AE03D-3AAE-4594-9CB6-6E2934BE998B}" dt="2022-12-30T07:39:58.210" v="384" actId="1076"/>
        <pc:sldMkLst>
          <pc:docMk/>
          <pc:sldMk cId="2514192597" sldId="265"/>
        </pc:sldMkLst>
        <pc:spChg chg="mod">
          <ac:chgData name="Sara Muneeb" userId="29b624b1-a719-43f5-9b52-388cd4043c04" providerId="ADAL" clId="{A49AE03D-3AAE-4594-9CB6-6E2934BE998B}" dt="2022-12-30T07:39:26.846" v="380" actId="20577"/>
          <ac:spMkLst>
            <pc:docMk/>
            <pc:sldMk cId="2514192597" sldId="265"/>
            <ac:spMk id="2" creationId="{51C91F84-93A7-350C-B3DA-4F19AE9E4733}"/>
          </ac:spMkLst>
        </pc:spChg>
        <pc:spChg chg="del">
          <ac:chgData name="Sara Muneeb" userId="29b624b1-a719-43f5-9b52-388cd4043c04" providerId="ADAL" clId="{A49AE03D-3AAE-4594-9CB6-6E2934BE998B}" dt="2022-12-30T07:39:50.717" v="381" actId="22"/>
          <ac:spMkLst>
            <pc:docMk/>
            <pc:sldMk cId="2514192597" sldId="265"/>
            <ac:spMk id="3" creationId="{97401749-21F5-4C8D-775E-AEA61DB3DBD0}"/>
          </ac:spMkLst>
        </pc:spChg>
        <pc:picChg chg="add mod ord">
          <ac:chgData name="Sara Muneeb" userId="29b624b1-a719-43f5-9b52-388cd4043c04" providerId="ADAL" clId="{A49AE03D-3AAE-4594-9CB6-6E2934BE998B}" dt="2022-12-30T07:39:58.210" v="384" actId="1076"/>
          <ac:picMkLst>
            <pc:docMk/>
            <pc:sldMk cId="2514192597" sldId="265"/>
            <ac:picMk id="5" creationId="{B735FEB3-565A-BBCC-5CB6-F637790625D4}"/>
          </ac:picMkLst>
        </pc:picChg>
      </pc:sldChg>
      <pc:sldChg chg="addSp delSp modSp new mod">
        <pc:chgData name="Sara Muneeb" userId="29b624b1-a719-43f5-9b52-388cd4043c04" providerId="ADAL" clId="{A49AE03D-3AAE-4594-9CB6-6E2934BE998B}" dt="2022-12-30T07:41:12.710" v="389"/>
        <pc:sldMkLst>
          <pc:docMk/>
          <pc:sldMk cId="862115340" sldId="266"/>
        </pc:sldMkLst>
        <pc:spChg chg="mod">
          <ac:chgData name="Sara Muneeb" userId="29b624b1-a719-43f5-9b52-388cd4043c04" providerId="ADAL" clId="{A49AE03D-3AAE-4594-9CB6-6E2934BE998B}" dt="2022-12-30T07:41:12.710" v="389"/>
          <ac:spMkLst>
            <pc:docMk/>
            <pc:sldMk cId="862115340" sldId="266"/>
            <ac:spMk id="2" creationId="{7C0556DE-2738-F3AC-D92D-35940B56A3CB}"/>
          </ac:spMkLst>
        </pc:spChg>
        <pc:spChg chg="del">
          <ac:chgData name="Sara Muneeb" userId="29b624b1-a719-43f5-9b52-388cd4043c04" providerId="ADAL" clId="{A49AE03D-3AAE-4594-9CB6-6E2934BE998B}" dt="2022-12-30T07:41:02.362" v="386"/>
          <ac:spMkLst>
            <pc:docMk/>
            <pc:sldMk cId="862115340" sldId="266"/>
            <ac:spMk id="3" creationId="{73B555AE-BD04-43DC-C56B-47BCB25010D4}"/>
          </ac:spMkLst>
        </pc:spChg>
        <pc:picChg chg="add mod">
          <ac:chgData name="Sara Muneeb" userId="29b624b1-a719-43f5-9b52-388cd4043c04" providerId="ADAL" clId="{A49AE03D-3AAE-4594-9CB6-6E2934BE998B}" dt="2022-12-30T07:41:07.448" v="388" actId="1076"/>
          <ac:picMkLst>
            <pc:docMk/>
            <pc:sldMk cId="862115340" sldId="266"/>
            <ac:picMk id="1026" creationId="{A7E8F261-2656-6C78-8CC9-99AC4678FD07}"/>
          </ac:picMkLst>
        </pc:picChg>
      </pc:sldChg>
      <pc:sldChg chg="del">
        <pc:chgData name="Sara Muneeb" userId="29b624b1-a719-43f5-9b52-388cd4043c04" providerId="ADAL" clId="{A49AE03D-3AAE-4594-9CB6-6E2934BE998B}" dt="2022-12-30T07:13:57.171" v="0" actId="47"/>
        <pc:sldMkLst>
          <pc:docMk/>
          <pc:sldMk cId="1311706883" sldId="266"/>
        </pc:sldMkLst>
      </pc:sldChg>
      <pc:sldChg chg="modSp new mod">
        <pc:chgData name="Sara Muneeb" userId="29b624b1-a719-43f5-9b52-388cd4043c04" providerId="ADAL" clId="{A49AE03D-3AAE-4594-9CB6-6E2934BE998B}" dt="2022-12-30T07:47:21.387" v="517" actId="12"/>
        <pc:sldMkLst>
          <pc:docMk/>
          <pc:sldMk cId="10896767" sldId="267"/>
        </pc:sldMkLst>
        <pc:spChg chg="mod">
          <ac:chgData name="Sara Muneeb" userId="29b624b1-a719-43f5-9b52-388cd4043c04" providerId="ADAL" clId="{A49AE03D-3AAE-4594-9CB6-6E2934BE998B}" dt="2022-12-30T07:44:41.216" v="419" actId="20577"/>
          <ac:spMkLst>
            <pc:docMk/>
            <pc:sldMk cId="10896767" sldId="267"/>
            <ac:spMk id="2" creationId="{ED71797B-6B1C-873F-1844-4F26C0739D94}"/>
          </ac:spMkLst>
        </pc:spChg>
        <pc:spChg chg="mod">
          <ac:chgData name="Sara Muneeb" userId="29b624b1-a719-43f5-9b52-388cd4043c04" providerId="ADAL" clId="{A49AE03D-3AAE-4594-9CB6-6E2934BE998B}" dt="2022-12-30T07:47:21.387" v="517" actId="12"/>
          <ac:spMkLst>
            <pc:docMk/>
            <pc:sldMk cId="10896767" sldId="267"/>
            <ac:spMk id="3" creationId="{4D8088BE-664F-DEBF-BEC9-2FD15162B336}"/>
          </ac:spMkLst>
        </pc:spChg>
      </pc:sldChg>
      <pc:sldChg chg="del">
        <pc:chgData name="Sara Muneeb" userId="29b624b1-a719-43f5-9b52-388cd4043c04" providerId="ADAL" clId="{A49AE03D-3AAE-4594-9CB6-6E2934BE998B}" dt="2022-12-30T07:13:57.171" v="0" actId="47"/>
        <pc:sldMkLst>
          <pc:docMk/>
          <pc:sldMk cId="958988072" sldId="267"/>
        </pc:sldMkLst>
      </pc:sldChg>
      <pc:sldChg chg="new del">
        <pc:chgData name="Sara Muneeb" userId="29b624b1-a719-43f5-9b52-388cd4043c04" providerId="ADAL" clId="{A49AE03D-3AAE-4594-9CB6-6E2934BE998B}" dt="2022-12-30T07:44:21.971" v="416" actId="680"/>
        <pc:sldMkLst>
          <pc:docMk/>
          <pc:sldMk cId="4015490436" sldId="267"/>
        </pc:sldMkLst>
      </pc:sldChg>
      <pc:sldChg chg="modSp new mod">
        <pc:chgData name="Sara Muneeb" userId="29b624b1-a719-43f5-9b52-388cd4043c04" providerId="ADAL" clId="{A49AE03D-3AAE-4594-9CB6-6E2934BE998B}" dt="2022-12-30T07:54:52.567" v="585" actId="20577"/>
        <pc:sldMkLst>
          <pc:docMk/>
          <pc:sldMk cId="2208728032" sldId="268"/>
        </pc:sldMkLst>
        <pc:spChg chg="mod">
          <ac:chgData name="Sara Muneeb" userId="29b624b1-a719-43f5-9b52-388cd4043c04" providerId="ADAL" clId="{A49AE03D-3AAE-4594-9CB6-6E2934BE998B}" dt="2022-12-30T07:54:52.567" v="585" actId="20577"/>
          <ac:spMkLst>
            <pc:docMk/>
            <pc:sldMk cId="2208728032" sldId="268"/>
            <ac:spMk id="2" creationId="{FC2B5793-EABC-9B32-314F-7A01FBE3F5FA}"/>
          </ac:spMkLst>
        </pc:spChg>
        <pc:spChg chg="mod">
          <ac:chgData name="Sara Muneeb" userId="29b624b1-a719-43f5-9b52-388cd4043c04" providerId="ADAL" clId="{A49AE03D-3AAE-4594-9CB6-6E2934BE998B}" dt="2022-12-30T07:53:12.062" v="578" actId="404"/>
          <ac:spMkLst>
            <pc:docMk/>
            <pc:sldMk cId="2208728032" sldId="268"/>
            <ac:spMk id="3" creationId="{CF99995A-CD19-3886-946E-7E4C7C7B3468}"/>
          </ac:spMkLst>
        </pc:spChg>
      </pc:sldChg>
      <pc:sldChg chg="del">
        <pc:chgData name="Sara Muneeb" userId="29b624b1-a719-43f5-9b52-388cd4043c04" providerId="ADAL" clId="{A49AE03D-3AAE-4594-9CB6-6E2934BE998B}" dt="2022-12-30T07:13:57.171" v="0" actId="47"/>
        <pc:sldMkLst>
          <pc:docMk/>
          <pc:sldMk cId="2570797110" sldId="268"/>
        </pc:sldMkLst>
      </pc:sldChg>
      <pc:sldChg chg="modSp new mod">
        <pc:chgData name="Sara Muneeb" userId="29b624b1-a719-43f5-9b52-388cd4043c04" providerId="ADAL" clId="{A49AE03D-3AAE-4594-9CB6-6E2934BE998B}" dt="2022-12-30T07:57:22.884" v="696" actId="27636"/>
        <pc:sldMkLst>
          <pc:docMk/>
          <pc:sldMk cId="2017886564" sldId="269"/>
        </pc:sldMkLst>
        <pc:spChg chg="mod">
          <ac:chgData name="Sara Muneeb" userId="29b624b1-a719-43f5-9b52-388cd4043c04" providerId="ADAL" clId="{A49AE03D-3AAE-4594-9CB6-6E2934BE998B}" dt="2022-12-30T07:55:01.483" v="605" actId="20577"/>
          <ac:spMkLst>
            <pc:docMk/>
            <pc:sldMk cId="2017886564" sldId="269"/>
            <ac:spMk id="2" creationId="{62F58EF8-92BA-BEB8-408D-664FBBE90A6F}"/>
          </ac:spMkLst>
        </pc:spChg>
        <pc:spChg chg="mod">
          <ac:chgData name="Sara Muneeb" userId="29b624b1-a719-43f5-9b52-388cd4043c04" providerId="ADAL" clId="{A49AE03D-3AAE-4594-9CB6-6E2934BE998B}" dt="2022-12-30T07:57:22.884" v="696" actId="27636"/>
          <ac:spMkLst>
            <pc:docMk/>
            <pc:sldMk cId="2017886564" sldId="269"/>
            <ac:spMk id="3" creationId="{FD33EF11-8E1F-933E-3168-7899E9586FA0}"/>
          </ac:spMkLst>
        </pc:spChg>
      </pc:sldChg>
      <pc:sldChg chg="del">
        <pc:chgData name="Sara Muneeb" userId="29b624b1-a719-43f5-9b52-388cd4043c04" providerId="ADAL" clId="{A49AE03D-3AAE-4594-9CB6-6E2934BE998B}" dt="2022-12-30T07:13:57.171" v="0" actId="47"/>
        <pc:sldMkLst>
          <pc:docMk/>
          <pc:sldMk cId="2520262136" sldId="269"/>
        </pc:sldMkLst>
      </pc:sldChg>
      <pc:sldChg chg="modSp new mod">
        <pc:chgData name="Sara Muneeb" userId="29b624b1-a719-43f5-9b52-388cd4043c04" providerId="ADAL" clId="{A49AE03D-3AAE-4594-9CB6-6E2934BE998B}" dt="2022-12-30T08:03:52.981" v="884" actId="20577"/>
        <pc:sldMkLst>
          <pc:docMk/>
          <pc:sldMk cId="91709149" sldId="270"/>
        </pc:sldMkLst>
        <pc:spChg chg="mod">
          <ac:chgData name="Sara Muneeb" userId="29b624b1-a719-43f5-9b52-388cd4043c04" providerId="ADAL" clId="{A49AE03D-3AAE-4594-9CB6-6E2934BE998B}" dt="2022-12-30T07:57:45.532" v="714" actId="313"/>
          <ac:spMkLst>
            <pc:docMk/>
            <pc:sldMk cId="91709149" sldId="270"/>
            <ac:spMk id="2" creationId="{93452FD4-4466-ADEE-B664-CFC3FF5FDAF0}"/>
          </ac:spMkLst>
        </pc:spChg>
        <pc:spChg chg="mod">
          <ac:chgData name="Sara Muneeb" userId="29b624b1-a719-43f5-9b52-388cd4043c04" providerId="ADAL" clId="{A49AE03D-3AAE-4594-9CB6-6E2934BE998B}" dt="2022-12-30T08:03:52.981" v="884" actId="20577"/>
          <ac:spMkLst>
            <pc:docMk/>
            <pc:sldMk cId="91709149" sldId="270"/>
            <ac:spMk id="3" creationId="{FFCF6362-412C-1E9C-5618-099655A74B88}"/>
          </ac:spMkLst>
        </pc:spChg>
      </pc:sldChg>
      <pc:sldChg chg="del">
        <pc:chgData name="Sara Muneeb" userId="29b624b1-a719-43f5-9b52-388cd4043c04" providerId="ADAL" clId="{A49AE03D-3AAE-4594-9CB6-6E2934BE998B}" dt="2022-12-30T07:13:57.171" v="0" actId="47"/>
        <pc:sldMkLst>
          <pc:docMk/>
          <pc:sldMk cId="1030473748" sldId="270"/>
        </pc:sldMkLst>
      </pc:sldChg>
      <pc:sldChg chg="modSp new mod">
        <pc:chgData name="Sara Muneeb" userId="29b624b1-a719-43f5-9b52-388cd4043c04" providerId="ADAL" clId="{A49AE03D-3AAE-4594-9CB6-6E2934BE998B}" dt="2022-12-30T08:04:47.203" v="906" actId="20577"/>
        <pc:sldMkLst>
          <pc:docMk/>
          <pc:sldMk cId="1266660894" sldId="271"/>
        </pc:sldMkLst>
        <pc:spChg chg="mod">
          <ac:chgData name="Sara Muneeb" userId="29b624b1-a719-43f5-9b52-388cd4043c04" providerId="ADAL" clId="{A49AE03D-3AAE-4594-9CB6-6E2934BE998B}" dt="2022-12-30T08:04:47.203" v="906" actId="20577"/>
          <ac:spMkLst>
            <pc:docMk/>
            <pc:sldMk cId="1266660894" sldId="271"/>
            <ac:spMk id="2" creationId="{BD1844B1-DD95-37A2-5DF6-97328BE05EA6}"/>
          </ac:spMkLst>
        </pc:spChg>
      </pc:sldChg>
      <pc:sldChg chg="del">
        <pc:chgData name="Sara Muneeb" userId="29b624b1-a719-43f5-9b52-388cd4043c04" providerId="ADAL" clId="{A49AE03D-3AAE-4594-9CB6-6E2934BE998B}" dt="2022-12-30T07:13:57.171" v="0" actId="47"/>
        <pc:sldMkLst>
          <pc:docMk/>
          <pc:sldMk cId="4043093711" sldId="271"/>
        </pc:sldMkLst>
      </pc:sldChg>
      <pc:sldChg chg="del">
        <pc:chgData name="Sara Muneeb" userId="29b624b1-a719-43f5-9b52-388cd4043c04" providerId="ADAL" clId="{A49AE03D-3AAE-4594-9CB6-6E2934BE998B}" dt="2022-12-30T07:13:57.171" v="0" actId="47"/>
        <pc:sldMkLst>
          <pc:docMk/>
          <pc:sldMk cId="1019714335" sldId="272"/>
        </pc:sldMkLst>
      </pc:sldChg>
      <pc:sldChg chg="del">
        <pc:chgData name="Sara Muneeb" userId="29b624b1-a719-43f5-9b52-388cd4043c04" providerId="ADAL" clId="{A49AE03D-3AAE-4594-9CB6-6E2934BE998B}" dt="2022-12-30T07:13:57.171" v="0" actId="47"/>
        <pc:sldMkLst>
          <pc:docMk/>
          <pc:sldMk cId="1909736192" sldId="273"/>
        </pc:sldMkLst>
      </pc:sldChg>
      <pc:sldChg chg="del">
        <pc:chgData name="Sara Muneeb" userId="29b624b1-a719-43f5-9b52-388cd4043c04" providerId="ADAL" clId="{A49AE03D-3AAE-4594-9CB6-6E2934BE998B}" dt="2022-12-30T07:13:57.171" v="0" actId="47"/>
        <pc:sldMkLst>
          <pc:docMk/>
          <pc:sldMk cId="1794818362" sldId="274"/>
        </pc:sldMkLst>
      </pc:sldChg>
      <pc:sldChg chg="del">
        <pc:chgData name="Sara Muneeb" userId="29b624b1-a719-43f5-9b52-388cd4043c04" providerId="ADAL" clId="{A49AE03D-3AAE-4594-9CB6-6E2934BE998B}" dt="2022-12-30T07:13:57.171" v="0" actId="47"/>
        <pc:sldMkLst>
          <pc:docMk/>
          <pc:sldMk cId="2703633291" sldId="275"/>
        </pc:sldMkLst>
      </pc:sldChg>
      <pc:sldChg chg="del">
        <pc:chgData name="Sara Muneeb" userId="29b624b1-a719-43f5-9b52-388cd4043c04" providerId="ADAL" clId="{A49AE03D-3AAE-4594-9CB6-6E2934BE998B}" dt="2022-12-30T07:13:57.171" v="0" actId="47"/>
        <pc:sldMkLst>
          <pc:docMk/>
          <pc:sldMk cId="497707744" sldId="276"/>
        </pc:sldMkLst>
      </pc:sldChg>
      <pc:sldChg chg="del">
        <pc:chgData name="Sara Muneeb" userId="29b624b1-a719-43f5-9b52-388cd4043c04" providerId="ADAL" clId="{A49AE03D-3AAE-4594-9CB6-6E2934BE998B}" dt="2022-12-30T07:13:57.171" v="0" actId="47"/>
        <pc:sldMkLst>
          <pc:docMk/>
          <pc:sldMk cId="2965756389" sldId="277"/>
        </pc:sldMkLst>
      </pc:sldChg>
      <pc:sldChg chg="del">
        <pc:chgData name="Sara Muneeb" userId="29b624b1-a719-43f5-9b52-388cd4043c04" providerId="ADAL" clId="{A49AE03D-3AAE-4594-9CB6-6E2934BE998B}" dt="2022-12-30T07:13:57.171" v="0" actId="47"/>
        <pc:sldMkLst>
          <pc:docMk/>
          <pc:sldMk cId="1525516791" sldId="278"/>
        </pc:sldMkLst>
      </pc:sldChg>
      <pc:sldChg chg="del">
        <pc:chgData name="Sara Muneeb" userId="29b624b1-a719-43f5-9b52-388cd4043c04" providerId="ADAL" clId="{A49AE03D-3AAE-4594-9CB6-6E2934BE998B}" dt="2022-12-30T07:13:57.171" v="0" actId="47"/>
        <pc:sldMkLst>
          <pc:docMk/>
          <pc:sldMk cId="3363254883" sldId="279"/>
        </pc:sldMkLst>
      </pc:sldChg>
      <pc:sldChg chg="del">
        <pc:chgData name="Sara Muneeb" userId="29b624b1-a719-43f5-9b52-388cd4043c04" providerId="ADAL" clId="{A49AE03D-3AAE-4594-9CB6-6E2934BE998B}" dt="2022-12-30T07:13:57.171" v="0" actId="47"/>
        <pc:sldMkLst>
          <pc:docMk/>
          <pc:sldMk cId="223111386" sldId="280"/>
        </pc:sldMkLst>
      </pc:sldChg>
    </pc:docChg>
  </pc:docChgLst>
  <pc:docChgLst>
    <pc:chgData name="Sara Muneeb" userId="29b624b1-a719-43f5-9b52-388cd4043c04" providerId="ADAL" clId="{07B87C65-7BF0-4289-BFF5-6A43FACCF6DC}"/>
    <pc:docChg chg="undo custSel addSld delSld modSld sldOrd">
      <pc:chgData name="Sara Muneeb" userId="29b624b1-a719-43f5-9b52-388cd4043c04" providerId="ADAL" clId="{07B87C65-7BF0-4289-BFF5-6A43FACCF6DC}" dt="2022-12-06T04:47:21.753" v="3609" actId="313"/>
      <pc:docMkLst>
        <pc:docMk/>
      </pc:docMkLst>
      <pc:sldChg chg="modSp mod">
        <pc:chgData name="Sara Muneeb" userId="29b624b1-a719-43f5-9b52-388cd4043c04" providerId="ADAL" clId="{07B87C65-7BF0-4289-BFF5-6A43FACCF6DC}" dt="2022-11-25T04:27:15.196" v="57" actId="20577"/>
        <pc:sldMkLst>
          <pc:docMk/>
          <pc:sldMk cId="2984185032" sldId="256"/>
        </pc:sldMkLst>
        <pc:spChg chg="mod">
          <ac:chgData name="Sara Muneeb" userId="29b624b1-a719-43f5-9b52-388cd4043c04" providerId="ADAL" clId="{07B87C65-7BF0-4289-BFF5-6A43FACCF6DC}" dt="2022-11-25T04:27:15.196" v="57" actId="20577"/>
          <ac:spMkLst>
            <pc:docMk/>
            <pc:sldMk cId="2984185032" sldId="256"/>
            <ac:spMk id="2" creationId="{00000000-0000-0000-0000-000000000000}"/>
          </ac:spMkLst>
        </pc:spChg>
      </pc:sldChg>
      <pc:sldChg chg="del">
        <pc:chgData name="Sara Muneeb" userId="29b624b1-a719-43f5-9b52-388cd4043c04" providerId="ADAL" clId="{07B87C65-7BF0-4289-BFF5-6A43FACCF6DC}" dt="2022-11-25T04:26:49.041" v="0" actId="47"/>
        <pc:sldMkLst>
          <pc:docMk/>
          <pc:sldMk cId="2231384248" sldId="257"/>
        </pc:sldMkLst>
      </pc:sldChg>
      <pc:sldChg chg="modSp new mod">
        <pc:chgData name="Sara Muneeb" userId="29b624b1-a719-43f5-9b52-388cd4043c04" providerId="ADAL" clId="{07B87C65-7BF0-4289-BFF5-6A43FACCF6DC}" dt="2022-11-28T09:13:19.759" v="330" actId="20577"/>
        <pc:sldMkLst>
          <pc:docMk/>
          <pc:sldMk cId="4052696622" sldId="257"/>
        </pc:sldMkLst>
        <pc:spChg chg="mod">
          <ac:chgData name="Sara Muneeb" userId="29b624b1-a719-43f5-9b52-388cd4043c04" providerId="ADAL" clId="{07B87C65-7BF0-4289-BFF5-6A43FACCF6DC}" dt="2022-11-28T09:12:24.147" v="315" actId="20577"/>
          <ac:spMkLst>
            <pc:docMk/>
            <pc:sldMk cId="4052696622" sldId="257"/>
            <ac:spMk id="2" creationId="{605A284A-6EAD-D9E5-121D-7190C5C5F6DC}"/>
          </ac:spMkLst>
        </pc:spChg>
        <pc:spChg chg="mod">
          <ac:chgData name="Sara Muneeb" userId="29b624b1-a719-43f5-9b52-388cd4043c04" providerId="ADAL" clId="{07B87C65-7BF0-4289-BFF5-6A43FACCF6DC}" dt="2022-11-28T09:13:19.759" v="330" actId="20577"/>
          <ac:spMkLst>
            <pc:docMk/>
            <pc:sldMk cId="4052696622" sldId="257"/>
            <ac:spMk id="3" creationId="{3AAF61C5-C0AB-856C-C03F-AA8037EE74A2}"/>
          </ac:spMkLst>
        </pc:spChg>
      </pc:sldChg>
      <pc:sldChg chg="modSp new mod">
        <pc:chgData name="Sara Muneeb" userId="29b624b1-a719-43f5-9b52-388cd4043c04" providerId="ADAL" clId="{07B87C65-7BF0-4289-BFF5-6A43FACCF6DC}" dt="2022-11-28T08:58:55.154" v="293" actId="20577"/>
        <pc:sldMkLst>
          <pc:docMk/>
          <pc:sldMk cId="1361134221" sldId="258"/>
        </pc:sldMkLst>
        <pc:spChg chg="mod">
          <ac:chgData name="Sara Muneeb" userId="29b624b1-a719-43f5-9b52-388cd4043c04" providerId="ADAL" clId="{07B87C65-7BF0-4289-BFF5-6A43FACCF6DC}" dt="2022-11-28T07:49:11.415" v="73" actId="20577"/>
          <ac:spMkLst>
            <pc:docMk/>
            <pc:sldMk cId="1361134221" sldId="258"/>
            <ac:spMk id="2" creationId="{1C188CF2-0564-3A20-372A-AE243A9F5DD2}"/>
          </ac:spMkLst>
        </pc:spChg>
        <pc:spChg chg="mod">
          <ac:chgData name="Sara Muneeb" userId="29b624b1-a719-43f5-9b52-388cd4043c04" providerId="ADAL" clId="{07B87C65-7BF0-4289-BFF5-6A43FACCF6DC}" dt="2022-11-28T08:58:55.154" v="293" actId="20577"/>
          <ac:spMkLst>
            <pc:docMk/>
            <pc:sldMk cId="1361134221" sldId="258"/>
            <ac:spMk id="3" creationId="{C788ECBF-C509-42ED-9D7D-A0AD5C1043DD}"/>
          </ac:spMkLst>
        </pc:spChg>
      </pc:sldChg>
      <pc:sldChg chg="del">
        <pc:chgData name="Sara Muneeb" userId="29b624b1-a719-43f5-9b52-388cd4043c04" providerId="ADAL" clId="{07B87C65-7BF0-4289-BFF5-6A43FACCF6DC}" dt="2022-11-25T04:26:49.041" v="0" actId="47"/>
        <pc:sldMkLst>
          <pc:docMk/>
          <pc:sldMk cId="2741597001" sldId="259"/>
        </pc:sldMkLst>
      </pc:sldChg>
      <pc:sldChg chg="modSp new mod">
        <pc:chgData name="Sara Muneeb" userId="29b624b1-a719-43f5-9b52-388cd4043c04" providerId="ADAL" clId="{07B87C65-7BF0-4289-BFF5-6A43FACCF6DC}" dt="2022-11-28T09:15:04.754" v="379" actId="20577"/>
        <pc:sldMkLst>
          <pc:docMk/>
          <pc:sldMk cId="4265269636" sldId="259"/>
        </pc:sldMkLst>
        <pc:spChg chg="mod">
          <ac:chgData name="Sara Muneeb" userId="29b624b1-a719-43f5-9b52-388cd4043c04" providerId="ADAL" clId="{07B87C65-7BF0-4289-BFF5-6A43FACCF6DC}" dt="2022-11-28T09:13:30.460" v="358" actId="20577"/>
          <ac:spMkLst>
            <pc:docMk/>
            <pc:sldMk cId="4265269636" sldId="259"/>
            <ac:spMk id="2" creationId="{6A9359AB-2089-CDD9-3C5C-6C127216FB6E}"/>
          </ac:spMkLst>
        </pc:spChg>
        <pc:spChg chg="mod">
          <ac:chgData name="Sara Muneeb" userId="29b624b1-a719-43f5-9b52-388cd4043c04" providerId="ADAL" clId="{07B87C65-7BF0-4289-BFF5-6A43FACCF6DC}" dt="2022-11-28T09:15:04.754" v="379" actId="20577"/>
          <ac:spMkLst>
            <pc:docMk/>
            <pc:sldMk cId="4265269636" sldId="259"/>
            <ac:spMk id="3" creationId="{5FC31DFC-EC75-4865-B5E9-3F0E3FF8BDCA}"/>
          </ac:spMkLst>
        </pc:spChg>
      </pc:sldChg>
      <pc:sldChg chg="del">
        <pc:chgData name="Sara Muneeb" userId="29b624b1-a719-43f5-9b52-388cd4043c04" providerId="ADAL" clId="{07B87C65-7BF0-4289-BFF5-6A43FACCF6DC}" dt="2022-11-25T04:26:49.041" v="0" actId="47"/>
        <pc:sldMkLst>
          <pc:docMk/>
          <pc:sldMk cId="2600276571" sldId="260"/>
        </pc:sldMkLst>
      </pc:sldChg>
      <pc:sldChg chg="addSp delSp modSp new mod">
        <pc:chgData name="Sara Muneeb" userId="29b624b1-a719-43f5-9b52-388cd4043c04" providerId="ADAL" clId="{07B87C65-7BF0-4289-BFF5-6A43FACCF6DC}" dt="2022-11-28T09:16:09.242" v="409" actId="22"/>
        <pc:sldMkLst>
          <pc:docMk/>
          <pc:sldMk cId="3053092613" sldId="260"/>
        </pc:sldMkLst>
        <pc:spChg chg="mod">
          <ac:chgData name="Sara Muneeb" userId="29b624b1-a719-43f5-9b52-388cd4043c04" providerId="ADAL" clId="{07B87C65-7BF0-4289-BFF5-6A43FACCF6DC}" dt="2022-11-28T09:15:47.999" v="408" actId="20577"/>
          <ac:spMkLst>
            <pc:docMk/>
            <pc:sldMk cId="3053092613" sldId="260"/>
            <ac:spMk id="2" creationId="{68FEAE9E-AD7D-92B7-4A13-D87C8C1CC399}"/>
          </ac:spMkLst>
        </pc:spChg>
        <pc:spChg chg="del">
          <ac:chgData name="Sara Muneeb" userId="29b624b1-a719-43f5-9b52-388cd4043c04" providerId="ADAL" clId="{07B87C65-7BF0-4289-BFF5-6A43FACCF6DC}" dt="2022-11-28T09:16:09.242" v="409" actId="22"/>
          <ac:spMkLst>
            <pc:docMk/>
            <pc:sldMk cId="3053092613" sldId="260"/>
            <ac:spMk id="3" creationId="{497C2FE3-5E55-1AC7-5D6D-80575406B5F8}"/>
          </ac:spMkLst>
        </pc:spChg>
        <pc:picChg chg="add mod ord">
          <ac:chgData name="Sara Muneeb" userId="29b624b1-a719-43f5-9b52-388cd4043c04" providerId="ADAL" clId="{07B87C65-7BF0-4289-BFF5-6A43FACCF6DC}" dt="2022-11-28T09:16:09.242" v="409" actId="22"/>
          <ac:picMkLst>
            <pc:docMk/>
            <pc:sldMk cId="3053092613" sldId="260"/>
            <ac:picMk id="5" creationId="{43B55A1C-152E-2A37-CF03-23AFC8E16CEC}"/>
          </ac:picMkLst>
        </pc:picChg>
      </pc:sldChg>
      <pc:sldChg chg="modSp new mod">
        <pc:chgData name="Sara Muneeb" userId="29b624b1-a719-43f5-9b52-388cd4043c04" providerId="ADAL" clId="{07B87C65-7BF0-4289-BFF5-6A43FACCF6DC}" dt="2022-11-29T07:31:58.307" v="507" actId="113"/>
        <pc:sldMkLst>
          <pc:docMk/>
          <pc:sldMk cId="148806529" sldId="261"/>
        </pc:sldMkLst>
        <pc:spChg chg="mod">
          <ac:chgData name="Sara Muneeb" userId="29b624b1-a719-43f5-9b52-388cd4043c04" providerId="ADAL" clId="{07B87C65-7BF0-4289-BFF5-6A43FACCF6DC}" dt="2022-11-28T10:18:16.079" v="445" actId="20577"/>
          <ac:spMkLst>
            <pc:docMk/>
            <pc:sldMk cId="148806529" sldId="261"/>
            <ac:spMk id="2" creationId="{6EB53279-B1E6-E8CE-D724-5006DC985BA2}"/>
          </ac:spMkLst>
        </pc:spChg>
        <pc:spChg chg="mod">
          <ac:chgData name="Sara Muneeb" userId="29b624b1-a719-43f5-9b52-388cd4043c04" providerId="ADAL" clId="{07B87C65-7BF0-4289-BFF5-6A43FACCF6DC}" dt="2022-11-29T07:31:58.307" v="507" actId="113"/>
          <ac:spMkLst>
            <pc:docMk/>
            <pc:sldMk cId="148806529" sldId="261"/>
            <ac:spMk id="3" creationId="{F120CFDE-1724-1B54-E2DA-5486F8C81118}"/>
          </ac:spMkLst>
        </pc:spChg>
      </pc:sldChg>
      <pc:sldChg chg="del">
        <pc:chgData name="Sara Muneeb" userId="29b624b1-a719-43f5-9b52-388cd4043c04" providerId="ADAL" clId="{07B87C65-7BF0-4289-BFF5-6A43FACCF6DC}" dt="2022-11-25T04:26:49.041" v="0" actId="47"/>
        <pc:sldMkLst>
          <pc:docMk/>
          <pc:sldMk cId="3302378807" sldId="261"/>
        </pc:sldMkLst>
      </pc:sldChg>
      <pc:sldChg chg="addSp delSp modSp new mod">
        <pc:chgData name="Sara Muneeb" userId="29b624b1-a719-43f5-9b52-388cd4043c04" providerId="ADAL" clId="{07B87C65-7BF0-4289-BFF5-6A43FACCF6DC}" dt="2022-11-29T07:50:05.931" v="531" actId="1076"/>
        <pc:sldMkLst>
          <pc:docMk/>
          <pc:sldMk cId="2076603548" sldId="262"/>
        </pc:sldMkLst>
        <pc:spChg chg="mod">
          <ac:chgData name="Sara Muneeb" userId="29b624b1-a719-43f5-9b52-388cd4043c04" providerId="ADAL" clId="{07B87C65-7BF0-4289-BFF5-6A43FACCF6DC}" dt="2022-11-29T07:48:47.763" v="511" actId="20577"/>
          <ac:spMkLst>
            <pc:docMk/>
            <pc:sldMk cId="2076603548" sldId="262"/>
            <ac:spMk id="2" creationId="{F3785345-9836-C81A-8C43-B254A70CD2C5}"/>
          </ac:spMkLst>
        </pc:spChg>
        <pc:spChg chg="del">
          <ac:chgData name="Sara Muneeb" userId="29b624b1-a719-43f5-9b52-388cd4043c04" providerId="ADAL" clId="{07B87C65-7BF0-4289-BFF5-6A43FACCF6DC}" dt="2022-11-29T07:49:12.743" v="512" actId="22"/>
          <ac:spMkLst>
            <pc:docMk/>
            <pc:sldMk cId="2076603548" sldId="262"/>
            <ac:spMk id="3" creationId="{8AC7FDA9-411B-4E31-CB67-182247C44DC8}"/>
          </ac:spMkLst>
        </pc:spChg>
        <pc:spChg chg="add mod">
          <ac:chgData name="Sara Muneeb" userId="29b624b1-a719-43f5-9b52-388cd4043c04" providerId="ADAL" clId="{07B87C65-7BF0-4289-BFF5-6A43FACCF6DC}" dt="2022-11-29T07:50:02.514" v="530"/>
          <ac:spMkLst>
            <pc:docMk/>
            <pc:sldMk cId="2076603548" sldId="262"/>
            <ac:spMk id="7" creationId="{15F9C096-6822-8F54-8D7A-3910E101A2E2}"/>
          </ac:spMkLst>
        </pc:spChg>
        <pc:picChg chg="add del mod ord">
          <ac:chgData name="Sara Muneeb" userId="29b624b1-a719-43f5-9b52-388cd4043c04" providerId="ADAL" clId="{07B87C65-7BF0-4289-BFF5-6A43FACCF6DC}" dt="2022-11-29T07:49:18.791" v="514" actId="21"/>
          <ac:picMkLst>
            <pc:docMk/>
            <pc:sldMk cId="2076603548" sldId="262"/>
            <ac:picMk id="5" creationId="{4A14F249-C638-D630-C27C-BF3814884256}"/>
          </ac:picMkLst>
        </pc:picChg>
        <pc:picChg chg="add mod">
          <ac:chgData name="Sara Muneeb" userId="29b624b1-a719-43f5-9b52-388cd4043c04" providerId="ADAL" clId="{07B87C65-7BF0-4289-BFF5-6A43FACCF6DC}" dt="2022-11-29T07:50:05.931" v="531" actId="1076"/>
          <ac:picMkLst>
            <pc:docMk/>
            <pc:sldMk cId="2076603548" sldId="262"/>
            <ac:picMk id="8" creationId="{C1D63230-9C36-E8E1-81D1-0411475521F0}"/>
          </ac:picMkLst>
        </pc:picChg>
      </pc:sldChg>
      <pc:sldChg chg="del">
        <pc:chgData name="Sara Muneeb" userId="29b624b1-a719-43f5-9b52-388cd4043c04" providerId="ADAL" clId="{07B87C65-7BF0-4289-BFF5-6A43FACCF6DC}" dt="2022-11-25T04:26:49.041" v="0" actId="47"/>
        <pc:sldMkLst>
          <pc:docMk/>
          <pc:sldMk cId="3153897923" sldId="262"/>
        </pc:sldMkLst>
      </pc:sldChg>
      <pc:sldChg chg="del">
        <pc:chgData name="Sara Muneeb" userId="29b624b1-a719-43f5-9b52-388cd4043c04" providerId="ADAL" clId="{07B87C65-7BF0-4289-BFF5-6A43FACCF6DC}" dt="2022-11-25T04:26:49.041" v="0" actId="47"/>
        <pc:sldMkLst>
          <pc:docMk/>
          <pc:sldMk cId="549192520" sldId="263"/>
        </pc:sldMkLst>
      </pc:sldChg>
      <pc:sldChg chg="modSp new mod">
        <pc:chgData name="Sara Muneeb" userId="29b624b1-a719-43f5-9b52-388cd4043c04" providerId="ADAL" clId="{07B87C65-7BF0-4289-BFF5-6A43FACCF6DC}" dt="2022-11-29T07:52:26.693" v="613" actId="27636"/>
        <pc:sldMkLst>
          <pc:docMk/>
          <pc:sldMk cId="1694070568" sldId="263"/>
        </pc:sldMkLst>
        <pc:spChg chg="mod">
          <ac:chgData name="Sara Muneeb" userId="29b624b1-a719-43f5-9b52-388cd4043c04" providerId="ADAL" clId="{07B87C65-7BF0-4289-BFF5-6A43FACCF6DC}" dt="2022-11-29T07:50:16.468" v="534" actId="27636"/>
          <ac:spMkLst>
            <pc:docMk/>
            <pc:sldMk cId="1694070568" sldId="263"/>
            <ac:spMk id="2" creationId="{48FB18CF-CEE8-E867-3852-C8F63BB3E30F}"/>
          </ac:spMkLst>
        </pc:spChg>
        <pc:spChg chg="mod">
          <ac:chgData name="Sara Muneeb" userId="29b624b1-a719-43f5-9b52-388cd4043c04" providerId="ADAL" clId="{07B87C65-7BF0-4289-BFF5-6A43FACCF6DC}" dt="2022-11-29T07:52:26.693" v="613" actId="27636"/>
          <ac:spMkLst>
            <pc:docMk/>
            <pc:sldMk cId="1694070568" sldId="263"/>
            <ac:spMk id="3" creationId="{99F183BB-C036-3B0B-5546-C112AA1D206D}"/>
          </ac:spMkLst>
        </pc:spChg>
      </pc:sldChg>
      <pc:sldChg chg="del">
        <pc:chgData name="Sara Muneeb" userId="29b624b1-a719-43f5-9b52-388cd4043c04" providerId="ADAL" clId="{07B87C65-7BF0-4289-BFF5-6A43FACCF6DC}" dt="2022-11-25T04:26:49.041" v="0" actId="47"/>
        <pc:sldMkLst>
          <pc:docMk/>
          <pc:sldMk cId="65336695" sldId="264"/>
        </pc:sldMkLst>
      </pc:sldChg>
      <pc:sldChg chg="addSp delSp modSp new mod">
        <pc:chgData name="Sara Muneeb" userId="29b624b1-a719-43f5-9b52-388cd4043c04" providerId="ADAL" clId="{07B87C65-7BF0-4289-BFF5-6A43FACCF6DC}" dt="2022-11-29T07:55:35.208" v="668" actId="20577"/>
        <pc:sldMkLst>
          <pc:docMk/>
          <pc:sldMk cId="588564377" sldId="264"/>
        </pc:sldMkLst>
        <pc:spChg chg="mod">
          <ac:chgData name="Sara Muneeb" userId="29b624b1-a719-43f5-9b52-388cd4043c04" providerId="ADAL" clId="{07B87C65-7BF0-4289-BFF5-6A43FACCF6DC}" dt="2022-11-29T07:52:58.224" v="617" actId="27636"/>
          <ac:spMkLst>
            <pc:docMk/>
            <pc:sldMk cId="588564377" sldId="264"/>
            <ac:spMk id="2" creationId="{B1ABD304-B4C0-5476-67EE-75E27ED46C4A}"/>
          </ac:spMkLst>
        </pc:spChg>
        <pc:spChg chg="del">
          <ac:chgData name="Sara Muneeb" userId="29b624b1-a719-43f5-9b52-388cd4043c04" providerId="ADAL" clId="{07B87C65-7BF0-4289-BFF5-6A43FACCF6DC}" dt="2022-11-29T07:52:49.073" v="615" actId="22"/>
          <ac:spMkLst>
            <pc:docMk/>
            <pc:sldMk cId="588564377" sldId="264"/>
            <ac:spMk id="3" creationId="{6AC37CC5-B942-070B-F4CD-DDCB71A088AE}"/>
          </ac:spMkLst>
        </pc:spChg>
        <pc:spChg chg="add del mod">
          <ac:chgData name="Sara Muneeb" userId="29b624b1-a719-43f5-9b52-388cd4043c04" providerId="ADAL" clId="{07B87C65-7BF0-4289-BFF5-6A43FACCF6DC}" dt="2022-11-29T07:53:19.460" v="621"/>
          <ac:spMkLst>
            <pc:docMk/>
            <pc:sldMk cId="588564377" sldId="264"/>
            <ac:spMk id="7" creationId="{4711964E-5778-B5DA-45D3-8A9EB1673AF2}"/>
          </ac:spMkLst>
        </pc:spChg>
        <pc:spChg chg="add mod">
          <ac:chgData name="Sara Muneeb" userId="29b624b1-a719-43f5-9b52-388cd4043c04" providerId="ADAL" clId="{07B87C65-7BF0-4289-BFF5-6A43FACCF6DC}" dt="2022-11-29T07:53:57.471" v="631" actId="20577"/>
          <ac:spMkLst>
            <pc:docMk/>
            <pc:sldMk cId="588564377" sldId="264"/>
            <ac:spMk id="11" creationId="{0E5E5843-45B8-8455-5511-C0D3A6A9CCFF}"/>
          </ac:spMkLst>
        </pc:spChg>
        <pc:spChg chg="add mod">
          <ac:chgData name="Sara Muneeb" userId="29b624b1-a719-43f5-9b52-388cd4043c04" providerId="ADAL" clId="{07B87C65-7BF0-4289-BFF5-6A43FACCF6DC}" dt="2022-11-29T07:55:35.208" v="668" actId="20577"/>
          <ac:spMkLst>
            <pc:docMk/>
            <pc:sldMk cId="588564377" sldId="264"/>
            <ac:spMk id="13" creationId="{F48BCAEB-802E-2B3E-3F2B-31314851D28F}"/>
          </ac:spMkLst>
        </pc:spChg>
        <pc:picChg chg="add del mod ord">
          <ac:chgData name="Sara Muneeb" userId="29b624b1-a719-43f5-9b52-388cd4043c04" providerId="ADAL" clId="{07B87C65-7BF0-4289-BFF5-6A43FACCF6DC}" dt="2022-11-29T07:53:14.867" v="618" actId="21"/>
          <ac:picMkLst>
            <pc:docMk/>
            <pc:sldMk cId="588564377" sldId="264"/>
            <ac:picMk id="5" creationId="{31C5C8D7-BD16-C51E-46C5-BE0339527AC7}"/>
          </ac:picMkLst>
        </pc:picChg>
        <pc:picChg chg="add del mod">
          <ac:chgData name="Sara Muneeb" userId="29b624b1-a719-43f5-9b52-388cd4043c04" providerId="ADAL" clId="{07B87C65-7BF0-4289-BFF5-6A43FACCF6DC}" dt="2022-11-29T07:53:17.727" v="620"/>
          <ac:picMkLst>
            <pc:docMk/>
            <pc:sldMk cId="588564377" sldId="264"/>
            <ac:picMk id="8" creationId="{56793790-D8F3-371D-0A20-4BE2F81CCBBF}"/>
          </ac:picMkLst>
        </pc:picChg>
        <pc:picChg chg="add mod">
          <ac:chgData name="Sara Muneeb" userId="29b624b1-a719-43f5-9b52-388cd4043c04" providerId="ADAL" clId="{07B87C65-7BF0-4289-BFF5-6A43FACCF6DC}" dt="2022-11-29T07:54:26.747" v="632" actId="1076"/>
          <ac:picMkLst>
            <pc:docMk/>
            <pc:sldMk cId="588564377" sldId="264"/>
            <ac:picMk id="9" creationId="{D5895A0E-C046-FCDC-344F-B4794F5612C5}"/>
          </ac:picMkLst>
        </pc:picChg>
      </pc:sldChg>
      <pc:sldChg chg="del">
        <pc:chgData name="Sara Muneeb" userId="29b624b1-a719-43f5-9b52-388cd4043c04" providerId="ADAL" clId="{07B87C65-7BF0-4289-BFF5-6A43FACCF6DC}" dt="2022-11-25T04:26:49.041" v="0" actId="47"/>
        <pc:sldMkLst>
          <pc:docMk/>
          <pc:sldMk cId="696826166" sldId="265"/>
        </pc:sldMkLst>
      </pc:sldChg>
      <pc:sldChg chg="addSp modSp new mod">
        <pc:chgData name="Sara Muneeb" userId="29b624b1-a719-43f5-9b52-388cd4043c04" providerId="ADAL" clId="{07B87C65-7BF0-4289-BFF5-6A43FACCF6DC}" dt="2022-11-29T07:57:54.787" v="692" actId="113"/>
        <pc:sldMkLst>
          <pc:docMk/>
          <pc:sldMk cId="920584413" sldId="265"/>
        </pc:sldMkLst>
        <pc:spChg chg="mod">
          <ac:chgData name="Sara Muneeb" userId="29b624b1-a719-43f5-9b52-388cd4043c04" providerId="ADAL" clId="{07B87C65-7BF0-4289-BFF5-6A43FACCF6DC}" dt="2022-11-29T07:55:55.988" v="671" actId="27636"/>
          <ac:spMkLst>
            <pc:docMk/>
            <pc:sldMk cId="920584413" sldId="265"/>
            <ac:spMk id="2" creationId="{55A387FB-BA6D-1A53-26B1-232A9A538C8F}"/>
          </ac:spMkLst>
        </pc:spChg>
        <pc:spChg chg="mod">
          <ac:chgData name="Sara Muneeb" userId="29b624b1-a719-43f5-9b52-388cd4043c04" providerId="ADAL" clId="{07B87C65-7BF0-4289-BFF5-6A43FACCF6DC}" dt="2022-11-29T07:57:54.787" v="692" actId="113"/>
          <ac:spMkLst>
            <pc:docMk/>
            <pc:sldMk cId="920584413" sldId="265"/>
            <ac:spMk id="3" creationId="{75E70F34-49A5-0390-AAA7-861E241AE01D}"/>
          </ac:spMkLst>
        </pc:spChg>
        <pc:picChg chg="add mod">
          <ac:chgData name="Sara Muneeb" userId="29b624b1-a719-43f5-9b52-388cd4043c04" providerId="ADAL" clId="{07B87C65-7BF0-4289-BFF5-6A43FACCF6DC}" dt="2022-11-29T07:57:43.801" v="689" actId="1038"/>
          <ac:picMkLst>
            <pc:docMk/>
            <pc:sldMk cId="920584413" sldId="265"/>
            <ac:picMk id="5" creationId="{EEF9386D-5A1C-134C-37B3-67300E28828C}"/>
          </ac:picMkLst>
        </pc:picChg>
      </pc:sldChg>
      <pc:sldChg chg="modSp new mod">
        <pc:chgData name="Sara Muneeb" userId="29b624b1-a719-43f5-9b52-388cd4043c04" providerId="ADAL" clId="{07B87C65-7BF0-4289-BFF5-6A43FACCF6DC}" dt="2022-11-29T08:07:39.622" v="826" actId="15"/>
        <pc:sldMkLst>
          <pc:docMk/>
          <pc:sldMk cId="480505665" sldId="266"/>
        </pc:sldMkLst>
        <pc:spChg chg="mod">
          <ac:chgData name="Sara Muneeb" userId="29b624b1-a719-43f5-9b52-388cd4043c04" providerId="ADAL" clId="{07B87C65-7BF0-4289-BFF5-6A43FACCF6DC}" dt="2022-11-29T08:01:25.846" v="762" actId="20577"/>
          <ac:spMkLst>
            <pc:docMk/>
            <pc:sldMk cId="480505665" sldId="266"/>
            <ac:spMk id="2" creationId="{F87C91DA-CDDA-10E7-254B-C9F11A90D94F}"/>
          </ac:spMkLst>
        </pc:spChg>
        <pc:spChg chg="mod">
          <ac:chgData name="Sara Muneeb" userId="29b624b1-a719-43f5-9b52-388cd4043c04" providerId="ADAL" clId="{07B87C65-7BF0-4289-BFF5-6A43FACCF6DC}" dt="2022-11-29T08:07:39.622" v="826" actId="15"/>
          <ac:spMkLst>
            <pc:docMk/>
            <pc:sldMk cId="480505665" sldId="266"/>
            <ac:spMk id="3" creationId="{B3D98B26-ED18-2AD7-2E13-DC5AEB001770}"/>
          </ac:spMkLst>
        </pc:spChg>
      </pc:sldChg>
      <pc:sldChg chg="del">
        <pc:chgData name="Sara Muneeb" userId="29b624b1-a719-43f5-9b52-388cd4043c04" providerId="ADAL" clId="{07B87C65-7BF0-4289-BFF5-6A43FACCF6DC}" dt="2022-11-25T04:26:49.041" v="0" actId="47"/>
        <pc:sldMkLst>
          <pc:docMk/>
          <pc:sldMk cId="922512695" sldId="266"/>
        </pc:sldMkLst>
      </pc:sldChg>
      <pc:sldChg chg="modSp new mod">
        <pc:chgData name="Sara Muneeb" userId="29b624b1-a719-43f5-9b52-388cd4043c04" providerId="ADAL" clId="{07B87C65-7BF0-4289-BFF5-6A43FACCF6DC}" dt="2022-11-29T08:10:54.056" v="881" actId="20577"/>
        <pc:sldMkLst>
          <pc:docMk/>
          <pc:sldMk cId="814825275" sldId="267"/>
        </pc:sldMkLst>
        <pc:spChg chg="mod">
          <ac:chgData name="Sara Muneeb" userId="29b624b1-a719-43f5-9b52-388cd4043c04" providerId="ADAL" clId="{07B87C65-7BF0-4289-BFF5-6A43FACCF6DC}" dt="2022-11-29T08:09:30.695" v="835" actId="20577"/>
          <ac:spMkLst>
            <pc:docMk/>
            <pc:sldMk cId="814825275" sldId="267"/>
            <ac:spMk id="2" creationId="{9DD101A9-675F-B073-0FCF-69CCACAA4509}"/>
          </ac:spMkLst>
        </pc:spChg>
        <pc:spChg chg="mod">
          <ac:chgData name="Sara Muneeb" userId="29b624b1-a719-43f5-9b52-388cd4043c04" providerId="ADAL" clId="{07B87C65-7BF0-4289-BFF5-6A43FACCF6DC}" dt="2022-11-29T08:10:54.056" v="881" actId="20577"/>
          <ac:spMkLst>
            <pc:docMk/>
            <pc:sldMk cId="814825275" sldId="267"/>
            <ac:spMk id="3" creationId="{CAF53B9D-DE20-BE50-D0FE-318EBDD60E08}"/>
          </ac:spMkLst>
        </pc:spChg>
      </pc:sldChg>
      <pc:sldChg chg="del">
        <pc:chgData name="Sara Muneeb" userId="29b624b1-a719-43f5-9b52-388cd4043c04" providerId="ADAL" clId="{07B87C65-7BF0-4289-BFF5-6A43FACCF6DC}" dt="2022-11-25T04:26:49.041" v="0" actId="47"/>
        <pc:sldMkLst>
          <pc:docMk/>
          <pc:sldMk cId="2171506608" sldId="267"/>
        </pc:sldMkLst>
      </pc:sldChg>
      <pc:sldChg chg="addSp delSp modSp new mod">
        <pc:chgData name="Sara Muneeb" userId="29b624b1-a719-43f5-9b52-388cd4043c04" providerId="ADAL" clId="{07B87C65-7BF0-4289-BFF5-6A43FACCF6DC}" dt="2022-11-29T08:15:01.445" v="944" actId="20577"/>
        <pc:sldMkLst>
          <pc:docMk/>
          <pc:sldMk cId="793564404" sldId="268"/>
        </pc:sldMkLst>
        <pc:spChg chg="mod">
          <ac:chgData name="Sara Muneeb" userId="29b624b1-a719-43f5-9b52-388cd4043c04" providerId="ADAL" clId="{07B87C65-7BF0-4289-BFF5-6A43FACCF6DC}" dt="2022-11-29T08:15:01.445" v="944" actId="20577"/>
          <ac:spMkLst>
            <pc:docMk/>
            <pc:sldMk cId="793564404" sldId="268"/>
            <ac:spMk id="2" creationId="{E26AC86E-A5C8-6B45-D4B0-F1DD6A181F56}"/>
          </ac:spMkLst>
        </pc:spChg>
        <pc:spChg chg="del">
          <ac:chgData name="Sara Muneeb" userId="29b624b1-a719-43f5-9b52-388cd4043c04" providerId="ADAL" clId="{07B87C65-7BF0-4289-BFF5-6A43FACCF6DC}" dt="2022-11-29T08:12:47.301" v="918" actId="22"/>
          <ac:spMkLst>
            <pc:docMk/>
            <pc:sldMk cId="793564404" sldId="268"/>
            <ac:spMk id="3" creationId="{B7A91D8B-19E1-1478-079B-5DCF3872C373}"/>
          </ac:spMkLst>
        </pc:spChg>
        <pc:spChg chg="add mod">
          <ac:chgData name="Sara Muneeb" userId="29b624b1-a719-43f5-9b52-388cd4043c04" providerId="ADAL" clId="{07B87C65-7BF0-4289-BFF5-6A43FACCF6DC}" dt="2022-11-29T08:13:31.767" v="938" actId="20577"/>
          <ac:spMkLst>
            <pc:docMk/>
            <pc:sldMk cId="793564404" sldId="268"/>
            <ac:spMk id="7" creationId="{945C77B3-6FA1-3FDF-7B7E-1C5E743D52E6}"/>
          </ac:spMkLst>
        </pc:spChg>
        <pc:picChg chg="add mod ord">
          <ac:chgData name="Sara Muneeb" userId="29b624b1-a719-43f5-9b52-388cd4043c04" providerId="ADAL" clId="{07B87C65-7BF0-4289-BFF5-6A43FACCF6DC}" dt="2022-11-29T08:12:50.359" v="919" actId="1076"/>
          <ac:picMkLst>
            <pc:docMk/>
            <pc:sldMk cId="793564404" sldId="268"/>
            <ac:picMk id="5" creationId="{29E05507-6C91-2A3B-D391-21CA998F7235}"/>
          </ac:picMkLst>
        </pc:picChg>
      </pc:sldChg>
      <pc:sldChg chg="del">
        <pc:chgData name="Sara Muneeb" userId="29b624b1-a719-43f5-9b52-388cd4043c04" providerId="ADAL" clId="{07B87C65-7BF0-4289-BFF5-6A43FACCF6DC}" dt="2022-11-25T04:26:49.041" v="0" actId="47"/>
        <pc:sldMkLst>
          <pc:docMk/>
          <pc:sldMk cId="3311259099" sldId="268"/>
        </pc:sldMkLst>
      </pc:sldChg>
      <pc:sldChg chg="del">
        <pc:chgData name="Sara Muneeb" userId="29b624b1-a719-43f5-9b52-388cd4043c04" providerId="ADAL" clId="{07B87C65-7BF0-4289-BFF5-6A43FACCF6DC}" dt="2022-11-25T04:26:49.041" v="0" actId="47"/>
        <pc:sldMkLst>
          <pc:docMk/>
          <pc:sldMk cId="1027124531" sldId="269"/>
        </pc:sldMkLst>
      </pc:sldChg>
      <pc:sldChg chg="addSp delSp modSp new mod">
        <pc:chgData name="Sara Muneeb" userId="29b624b1-a719-43f5-9b52-388cd4043c04" providerId="ADAL" clId="{07B87C65-7BF0-4289-BFF5-6A43FACCF6DC}" dt="2022-11-29T08:15:09.432" v="959" actId="20577"/>
        <pc:sldMkLst>
          <pc:docMk/>
          <pc:sldMk cId="3179164803" sldId="269"/>
        </pc:sldMkLst>
        <pc:spChg chg="mod">
          <ac:chgData name="Sara Muneeb" userId="29b624b1-a719-43f5-9b52-388cd4043c04" providerId="ADAL" clId="{07B87C65-7BF0-4289-BFF5-6A43FACCF6DC}" dt="2022-11-29T08:15:09.432" v="959" actId="20577"/>
          <ac:spMkLst>
            <pc:docMk/>
            <pc:sldMk cId="3179164803" sldId="269"/>
            <ac:spMk id="2" creationId="{1D97CD13-E0C4-2982-F017-A2F4563742E6}"/>
          </ac:spMkLst>
        </pc:spChg>
        <pc:spChg chg="del">
          <ac:chgData name="Sara Muneeb" userId="29b624b1-a719-43f5-9b52-388cd4043c04" providerId="ADAL" clId="{07B87C65-7BF0-4289-BFF5-6A43FACCF6DC}" dt="2022-11-29T08:14:49.877" v="940" actId="22"/>
          <ac:spMkLst>
            <pc:docMk/>
            <pc:sldMk cId="3179164803" sldId="269"/>
            <ac:spMk id="3" creationId="{8CDBDA02-E953-9A98-51CF-7413A2B497EF}"/>
          </ac:spMkLst>
        </pc:spChg>
        <pc:picChg chg="add mod ord">
          <ac:chgData name="Sara Muneeb" userId="29b624b1-a719-43f5-9b52-388cd4043c04" providerId="ADAL" clId="{07B87C65-7BF0-4289-BFF5-6A43FACCF6DC}" dt="2022-11-29T08:14:49.877" v="940" actId="22"/>
          <ac:picMkLst>
            <pc:docMk/>
            <pc:sldMk cId="3179164803" sldId="269"/>
            <ac:picMk id="5" creationId="{2D056AF0-4B09-2295-772D-391C386EBACE}"/>
          </ac:picMkLst>
        </pc:picChg>
      </pc:sldChg>
      <pc:sldChg chg="addSp delSp modSp new mod">
        <pc:chgData name="Sara Muneeb" userId="29b624b1-a719-43f5-9b52-388cd4043c04" providerId="ADAL" clId="{07B87C65-7BF0-4289-BFF5-6A43FACCF6DC}" dt="2022-11-29T08:15:30.731" v="974" actId="22"/>
        <pc:sldMkLst>
          <pc:docMk/>
          <pc:sldMk cId="1469265427" sldId="270"/>
        </pc:sldMkLst>
        <pc:spChg chg="mod">
          <ac:chgData name="Sara Muneeb" userId="29b624b1-a719-43f5-9b52-388cd4043c04" providerId="ADAL" clId="{07B87C65-7BF0-4289-BFF5-6A43FACCF6DC}" dt="2022-11-29T08:15:28.284" v="973" actId="20577"/>
          <ac:spMkLst>
            <pc:docMk/>
            <pc:sldMk cId="1469265427" sldId="270"/>
            <ac:spMk id="2" creationId="{560AB7A3-7D9C-4835-C5CF-29EFE68DCAB7}"/>
          </ac:spMkLst>
        </pc:spChg>
        <pc:spChg chg="del">
          <ac:chgData name="Sara Muneeb" userId="29b624b1-a719-43f5-9b52-388cd4043c04" providerId="ADAL" clId="{07B87C65-7BF0-4289-BFF5-6A43FACCF6DC}" dt="2022-11-29T08:15:30.731" v="974" actId="22"/>
          <ac:spMkLst>
            <pc:docMk/>
            <pc:sldMk cId="1469265427" sldId="270"/>
            <ac:spMk id="3" creationId="{984402B9-F4B0-5D55-41A4-9ADFA28C5E1F}"/>
          </ac:spMkLst>
        </pc:spChg>
        <pc:picChg chg="add mod ord">
          <ac:chgData name="Sara Muneeb" userId="29b624b1-a719-43f5-9b52-388cd4043c04" providerId="ADAL" clId="{07B87C65-7BF0-4289-BFF5-6A43FACCF6DC}" dt="2022-11-29T08:15:30.731" v="974" actId="22"/>
          <ac:picMkLst>
            <pc:docMk/>
            <pc:sldMk cId="1469265427" sldId="270"/>
            <ac:picMk id="5" creationId="{AA3A4857-EF54-D2A6-2DF0-68E4FF6BE937}"/>
          </ac:picMkLst>
        </pc:picChg>
      </pc:sldChg>
      <pc:sldChg chg="del">
        <pc:chgData name="Sara Muneeb" userId="29b624b1-a719-43f5-9b52-388cd4043c04" providerId="ADAL" clId="{07B87C65-7BF0-4289-BFF5-6A43FACCF6DC}" dt="2022-11-25T04:26:49.041" v="0" actId="47"/>
        <pc:sldMkLst>
          <pc:docMk/>
          <pc:sldMk cId="4065404976" sldId="270"/>
        </pc:sldMkLst>
      </pc:sldChg>
      <pc:sldChg chg="addSp delSp modSp new mod">
        <pc:chgData name="Sara Muneeb" userId="29b624b1-a719-43f5-9b52-388cd4043c04" providerId="ADAL" clId="{07B87C65-7BF0-4289-BFF5-6A43FACCF6DC}" dt="2022-11-29T08:16:57.616" v="992" actId="14100"/>
        <pc:sldMkLst>
          <pc:docMk/>
          <pc:sldMk cId="3856423633" sldId="271"/>
        </pc:sldMkLst>
        <pc:spChg chg="mod">
          <ac:chgData name="Sara Muneeb" userId="29b624b1-a719-43f5-9b52-388cd4043c04" providerId="ADAL" clId="{07B87C65-7BF0-4289-BFF5-6A43FACCF6DC}" dt="2022-11-29T08:16:42.539" v="989" actId="20577"/>
          <ac:spMkLst>
            <pc:docMk/>
            <pc:sldMk cId="3856423633" sldId="271"/>
            <ac:spMk id="2" creationId="{A0F64CB3-843D-9F4E-5594-21FDA5E05DA2}"/>
          </ac:spMkLst>
        </pc:spChg>
        <pc:spChg chg="del">
          <ac:chgData name="Sara Muneeb" userId="29b624b1-a719-43f5-9b52-388cd4043c04" providerId="ADAL" clId="{07B87C65-7BF0-4289-BFF5-6A43FACCF6DC}" dt="2022-11-29T08:16:35.935" v="976" actId="22"/>
          <ac:spMkLst>
            <pc:docMk/>
            <pc:sldMk cId="3856423633" sldId="271"/>
            <ac:spMk id="3" creationId="{7EF17957-3D7B-D327-A2A2-C955BF68DBBC}"/>
          </ac:spMkLst>
        </pc:spChg>
        <pc:spChg chg="add mod">
          <ac:chgData name="Sara Muneeb" userId="29b624b1-a719-43f5-9b52-388cd4043c04" providerId="ADAL" clId="{07B87C65-7BF0-4289-BFF5-6A43FACCF6DC}" dt="2022-11-29T08:16:57.616" v="992" actId="14100"/>
          <ac:spMkLst>
            <pc:docMk/>
            <pc:sldMk cId="3856423633" sldId="271"/>
            <ac:spMk id="7" creationId="{F180F789-D42C-49BF-B849-C1035DF2E2EE}"/>
          </ac:spMkLst>
        </pc:spChg>
        <pc:picChg chg="add mod ord">
          <ac:chgData name="Sara Muneeb" userId="29b624b1-a719-43f5-9b52-388cd4043c04" providerId="ADAL" clId="{07B87C65-7BF0-4289-BFF5-6A43FACCF6DC}" dt="2022-11-29T08:16:35.935" v="976" actId="22"/>
          <ac:picMkLst>
            <pc:docMk/>
            <pc:sldMk cId="3856423633" sldId="271"/>
            <ac:picMk id="5" creationId="{91913426-7371-9E7F-528F-D90DB59A1FA9}"/>
          </ac:picMkLst>
        </pc:picChg>
      </pc:sldChg>
      <pc:sldChg chg="del">
        <pc:chgData name="Sara Muneeb" userId="29b624b1-a719-43f5-9b52-388cd4043c04" providerId="ADAL" clId="{07B87C65-7BF0-4289-BFF5-6A43FACCF6DC}" dt="2022-11-25T04:26:49.041" v="0" actId="47"/>
        <pc:sldMkLst>
          <pc:docMk/>
          <pc:sldMk cId="4199156068" sldId="271"/>
        </pc:sldMkLst>
      </pc:sldChg>
      <pc:sldChg chg="addSp modSp new mod">
        <pc:chgData name="Sara Muneeb" userId="29b624b1-a719-43f5-9b52-388cd4043c04" providerId="ADAL" clId="{07B87C65-7BF0-4289-BFF5-6A43FACCF6DC}" dt="2022-11-29T08:36:37.703" v="1298" actId="20577"/>
        <pc:sldMkLst>
          <pc:docMk/>
          <pc:sldMk cId="1763966239" sldId="272"/>
        </pc:sldMkLst>
        <pc:spChg chg="mod">
          <ac:chgData name="Sara Muneeb" userId="29b624b1-a719-43f5-9b52-388cd4043c04" providerId="ADAL" clId="{07B87C65-7BF0-4289-BFF5-6A43FACCF6DC}" dt="2022-11-29T08:36:37.703" v="1298" actId="20577"/>
          <ac:spMkLst>
            <pc:docMk/>
            <pc:sldMk cId="1763966239" sldId="272"/>
            <ac:spMk id="2" creationId="{0EFABA8F-AEDC-4298-66B0-95A31E9E4D1C}"/>
          </ac:spMkLst>
        </pc:spChg>
        <pc:spChg chg="mod">
          <ac:chgData name="Sara Muneeb" userId="29b624b1-a719-43f5-9b52-388cd4043c04" providerId="ADAL" clId="{07B87C65-7BF0-4289-BFF5-6A43FACCF6DC}" dt="2022-11-29T08:32:57.662" v="1190" actId="20577"/>
          <ac:spMkLst>
            <pc:docMk/>
            <pc:sldMk cId="1763966239" sldId="272"/>
            <ac:spMk id="3" creationId="{93C5E084-5FA3-9105-9E29-426351B0CE7D}"/>
          </ac:spMkLst>
        </pc:spChg>
        <pc:graphicFrameChg chg="add mod modGraphic">
          <ac:chgData name="Sara Muneeb" userId="29b624b1-a719-43f5-9b52-388cd4043c04" providerId="ADAL" clId="{07B87C65-7BF0-4289-BFF5-6A43FACCF6DC}" dt="2022-11-29T08:33:33.481" v="1200" actId="14734"/>
          <ac:graphicFrameMkLst>
            <pc:docMk/>
            <pc:sldMk cId="1763966239" sldId="272"/>
            <ac:graphicFrameMk id="4" creationId="{BCA46073-627B-4C73-4D9D-428566E4A9AA}"/>
          </ac:graphicFrameMkLst>
        </pc:graphicFrameChg>
      </pc:sldChg>
      <pc:sldChg chg="del">
        <pc:chgData name="Sara Muneeb" userId="29b624b1-a719-43f5-9b52-388cd4043c04" providerId="ADAL" clId="{07B87C65-7BF0-4289-BFF5-6A43FACCF6DC}" dt="2022-11-25T04:26:49.041" v="0" actId="47"/>
        <pc:sldMkLst>
          <pc:docMk/>
          <pc:sldMk cId="2475071258" sldId="272"/>
        </pc:sldMkLst>
      </pc:sldChg>
      <pc:sldChg chg="addSp delSp modSp new mod">
        <pc:chgData name="Sara Muneeb" userId="29b624b1-a719-43f5-9b52-388cd4043c04" providerId="ADAL" clId="{07B87C65-7BF0-4289-BFF5-6A43FACCF6DC}" dt="2022-11-29T08:36:45.976" v="1309" actId="20577"/>
        <pc:sldMkLst>
          <pc:docMk/>
          <pc:sldMk cId="1205803140" sldId="273"/>
        </pc:sldMkLst>
        <pc:spChg chg="mod">
          <ac:chgData name="Sara Muneeb" userId="29b624b1-a719-43f5-9b52-388cd4043c04" providerId="ADAL" clId="{07B87C65-7BF0-4289-BFF5-6A43FACCF6DC}" dt="2022-11-29T08:36:45.976" v="1309" actId="20577"/>
          <ac:spMkLst>
            <pc:docMk/>
            <pc:sldMk cId="1205803140" sldId="273"/>
            <ac:spMk id="2" creationId="{D03637D0-2AB2-8227-573D-0D36001F8875}"/>
          </ac:spMkLst>
        </pc:spChg>
        <pc:spChg chg="del">
          <ac:chgData name="Sara Muneeb" userId="29b624b1-a719-43f5-9b52-388cd4043c04" providerId="ADAL" clId="{07B87C65-7BF0-4289-BFF5-6A43FACCF6DC}" dt="2022-11-29T08:34:29.471" v="1202" actId="22"/>
          <ac:spMkLst>
            <pc:docMk/>
            <pc:sldMk cId="1205803140" sldId="273"/>
            <ac:spMk id="3" creationId="{38582C34-C804-BBE5-002C-E4D9A9E1E98D}"/>
          </ac:spMkLst>
        </pc:spChg>
        <pc:spChg chg="add del mod">
          <ac:chgData name="Sara Muneeb" userId="29b624b1-a719-43f5-9b52-388cd4043c04" providerId="ADAL" clId="{07B87C65-7BF0-4289-BFF5-6A43FACCF6DC}" dt="2022-11-29T08:35:39.069" v="1243" actId="21"/>
          <ac:spMkLst>
            <pc:docMk/>
            <pc:sldMk cId="1205803140" sldId="273"/>
            <ac:spMk id="7" creationId="{710C18A3-5D88-4117-0B0F-B6EE6716CCA7}"/>
          </ac:spMkLst>
        </pc:spChg>
        <pc:picChg chg="add mod ord">
          <ac:chgData name="Sara Muneeb" userId="29b624b1-a719-43f5-9b52-388cd4043c04" providerId="ADAL" clId="{07B87C65-7BF0-4289-BFF5-6A43FACCF6DC}" dt="2022-11-29T08:34:29.471" v="1202" actId="22"/>
          <ac:picMkLst>
            <pc:docMk/>
            <pc:sldMk cId="1205803140" sldId="273"/>
            <ac:picMk id="5" creationId="{22C765FF-56C4-5A30-8AC3-564FF69B7411}"/>
          </ac:picMkLst>
        </pc:picChg>
      </pc:sldChg>
      <pc:sldChg chg="del">
        <pc:chgData name="Sara Muneeb" userId="29b624b1-a719-43f5-9b52-388cd4043c04" providerId="ADAL" clId="{07B87C65-7BF0-4289-BFF5-6A43FACCF6DC}" dt="2022-11-25T04:26:49.041" v="0" actId="47"/>
        <pc:sldMkLst>
          <pc:docMk/>
          <pc:sldMk cId="1256280144" sldId="273"/>
        </pc:sldMkLst>
      </pc:sldChg>
      <pc:sldChg chg="addSp delSp modSp new mod">
        <pc:chgData name="Sara Muneeb" userId="29b624b1-a719-43f5-9b52-388cd4043c04" providerId="ADAL" clId="{07B87C65-7BF0-4289-BFF5-6A43FACCF6DC}" dt="2022-11-29T08:36:59.374" v="1315" actId="20577"/>
        <pc:sldMkLst>
          <pc:docMk/>
          <pc:sldMk cId="1972697422" sldId="274"/>
        </pc:sldMkLst>
        <pc:spChg chg="mod">
          <ac:chgData name="Sara Muneeb" userId="29b624b1-a719-43f5-9b52-388cd4043c04" providerId="ADAL" clId="{07B87C65-7BF0-4289-BFF5-6A43FACCF6DC}" dt="2022-11-29T08:36:59.374" v="1315" actId="20577"/>
          <ac:spMkLst>
            <pc:docMk/>
            <pc:sldMk cId="1972697422" sldId="274"/>
            <ac:spMk id="2" creationId="{440FF1F6-3A89-C0C5-FD6C-4559D1235B65}"/>
          </ac:spMkLst>
        </pc:spChg>
        <pc:spChg chg="del">
          <ac:chgData name="Sara Muneeb" userId="29b624b1-a719-43f5-9b52-388cd4043c04" providerId="ADAL" clId="{07B87C65-7BF0-4289-BFF5-6A43FACCF6DC}" dt="2022-11-29T08:34:51.113" v="1204" actId="22"/>
          <ac:spMkLst>
            <pc:docMk/>
            <pc:sldMk cId="1972697422" sldId="274"/>
            <ac:spMk id="3" creationId="{80D1A473-A26B-2AB1-C873-B62F65754999}"/>
          </ac:spMkLst>
        </pc:spChg>
        <pc:picChg chg="add mod ord">
          <ac:chgData name="Sara Muneeb" userId="29b624b1-a719-43f5-9b52-388cd4043c04" providerId="ADAL" clId="{07B87C65-7BF0-4289-BFF5-6A43FACCF6DC}" dt="2022-11-29T08:34:51.113" v="1204" actId="22"/>
          <ac:picMkLst>
            <pc:docMk/>
            <pc:sldMk cId="1972697422" sldId="274"/>
            <ac:picMk id="5" creationId="{0534981D-3462-4712-2B16-CEB1266643E4}"/>
          </ac:picMkLst>
        </pc:picChg>
      </pc:sldChg>
      <pc:sldChg chg="del">
        <pc:chgData name="Sara Muneeb" userId="29b624b1-a719-43f5-9b52-388cd4043c04" providerId="ADAL" clId="{07B87C65-7BF0-4289-BFF5-6A43FACCF6DC}" dt="2022-11-25T04:26:49.041" v="0" actId="47"/>
        <pc:sldMkLst>
          <pc:docMk/>
          <pc:sldMk cId="2120313278" sldId="274"/>
        </pc:sldMkLst>
      </pc:sldChg>
      <pc:sldChg chg="addSp modSp new mod">
        <pc:chgData name="Sara Muneeb" userId="29b624b1-a719-43f5-9b52-388cd4043c04" providerId="ADAL" clId="{07B87C65-7BF0-4289-BFF5-6A43FACCF6DC}" dt="2022-11-29T08:38:23.757" v="1343" actId="1076"/>
        <pc:sldMkLst>
          <pc:docMk/>
          <pc:sldMk cId="709167848" sldId="275"/>
        </pc:sldMkLst>
        <pc:spChg chg="mod">
          <ac:chgData name="Sara Muneeb" userId="29b624b1-a719-43f5-9b52-388cd4043c04" providerId="ADAL" clId="{07B87C65-7BF0-4289-BFF5-6A43FACCF6DC}" dt="2022-11-29T08:37:04.136" v="1324" actId="20577"/>
          <ac:spMkLst>
            <pc:docMk/>
            <pc:sldMk cId="709167848" sldId="275"/>
            <ac:spMk id="2" creationId="{BFF9D3F2-0B1B-074B-3109-FAE922FF2D0A}"/>
          </ac:spMkLst>
        </pc:spChg>
        <pc:spChg chg="mod">
          <ac:chgData name="Sara Muneeb" userId="29b624b1-a719-43f5-9b52-388cd4043c04" providerId="ADAL" clId="{07B87C65-7BF0-4289-BFF5-6A43FACCF6DC}" dt="2022-11-29T08:38:16.139" v="1340" actId="404"/>
          <ac:spMkLst>
            <pc:docMk/>
            <pc:sldMk cId="709167848" sldId="275"/>
            <ac:spMk id="3" creationId="{8808EE11-1509-F5BE-B64A-BA71406F16EC}"/>
          </ac:spMkLst>
        </pc:spChg>
        <pc:picChg chg="add mod">
          <ac:chgData name="Sara Muneeb" userId="29b624b1-a719-43f5-9b52-388cd4043c04" providerId="ADAL" clId="{07B87C65-7BF0-4289-BFF5-6A43FACCF6DC}" dt="2022-11-29T08:38:23.757" v="1343" actId="1076"/>
          <ac:picMkLst>
            <pc:docMk/>
            <pc:sldMk cId="709167848" sldId="275"/>
            <ac:picMk id="5" creationId="{3EB1779E-6616-6B00-1604-EADA9A3BC209}"/>
          </ac:picMkLst>
        </pc:picChg>
      </pc:sldChg>
      <pc:sldChg chg="del">
        <pc:chgData name="Sara Muneeb" userId="29b624b1-a719-43f5-9b52-388cd4043c04" providerId="ADAL" clId="{07B87C65-7BF0-4289-BFF5-6A43FACCF6DC}" dt="2022-11-25T04:26:49.041" v="0" actId="47"/>
        <pc:sldMkLst>
          <pc:docMk/>
          <pc:sldMk cId="3670279967" sldId="275"/>
        </pc:sldMkLst>
      </pc:sldChg>
      <pc:sldChg chg="del">
        <pc:chgData name="Sara Muneeb" userId="29b624b1-a719-43f5-9b52-388cd4043c04" providerId="ADAL" clId="{07B87C65-7BF0-4289-BFF5-6A43FACCF6DC}" dt="2022-11-25T04:26:49.041" v="0" actId="47"/>
        <pc:sldMkLst>
          <pc:docMk/>
          <pc:sldMk cId="1201384780" sldId="276"/>
        </pc:sldMkLst>
      </pc:sldChg>
      <pc:sldChg chg="addSp delSp modSp new mod">
        <pc:chgData name="Sara Muneeb" userId="29b624b1-a719-43f5-9b52-388cd4043c04" providerId="ADAL" clId="{07B87C65-7BF0-4289-BFF5-6A43FACCF6DC}" dt="2022-11-29T08:38:50.440" v="1369" actId="22"/>
        <pc:sldMkLst>
          <pc:docMk/>
          <pc:sldMk cId="3316731035" sldId="276"/>
        </pc:sldMkLst>
        <pc:spChg chg="mod">
          <ac:chgData name="Sara Muneeb" userId="29b624b1-a719-43f5-9b52-388cd4043c04" providerId="ADAL" clId="{07B87C65-7BF0-4289-BFF5-6A43FACCF6DC}" dt="2022-11-29T08:38:49.025" v="1368" actId="20577"/>
          <ac:spMkLst>
            <pc:docMk/>
            <pc:sldMk cId="3316731035" sldId="276"/>
            <ac:spMk id="2" creationId="{DDD21BE6-6601-DAB8-A99B-88AD59AA14FA}"/>
          </ac:spMkLst>
        </pc:spChg>
        <pc:spChg chg="del">
          <ac:chgData name="Sara Muneeb" userId="29b624b1-a719-43f5-9b52-388cd4043c04" providerId="ADAL" clId="{07B87C65-7BF0-4289-BFF5-6A43FACCF6DC}" dt="2022-11-29T08:38:50.440" v="1369" actId="22"/>
          <ac:spMkLst>
            <pc:docMk/>
            <pc:sldMk cId="3316731035" sldId="276"/>
            <ac:spMk id="3" creationId="{9A02462D-A768-80BE-271B-60D8C458D4D8}"/>
          </ac:spMkLst>
        </pc:spChg>
        <pc:picChg chg="add mod ord">
          <ac:chgData name="Sara Muneeb" userId="29b624b1-a719-43f5-9b52-388cd4043c04" providerId="ADAL" clId="{07B87C65-7BF0-4289-BFF5-6A43FACCF6DC}" dt="2022-11-29T08:38:50.440" v="1369" actId="22"/>
          <ac:picMkLst>
            <pc:docMk/>
            <pc:sldMk cId="3316731035" sldId="276"/>
            <ac:picMk id="5" creationId="{87C019E9-A20A-FE9F-7402-416CC8E98C84}"/>
          </ac:picMkLst>
        </pc:picChg>
      </pc:sldChg>
      <pc:sldChg chg="addSp delSp modSp new mod">
        <pc:chgData name="Sara Muneeb" userId="29b624b1-a719-43f5-9b52-388cd4043c04" providerId="ADAL" clId="{07B87C65-7BF0-4289-BFF5-6A43FACCF6DC}" dt="2022-11-29T08:39:18.928" v="1391" actId="22"/>
        <pc:sldMkLst>
          <pc:docMk/>
          <pc:sldMk cId="312312546" sldId="277"/>
        </pc:sldMkLst>
        <pc:spChg chg="mod">
          <ac:chgData name="Sara Muneeb" userId="29b624b1-a719-43f5-9b52-388cd4043c04" providerId="ADAL" clId="{07B87C65-7BF0-4289-BFF5-6A43FACCF6DC}" dt="2022-11-29T08:39:06.134" v="1390" actId="20577"/>
          <ac:spMkLst>
            <pc:docMk/>
            <pc:sldMk cId="312312546" sldId="277"/>
            <ac:spMk id="2" creationId="{6307FF82-B7C7-3F05-A81B-122B549E1FBE}"/>
          </ac:spMkLst>
        </pc:spChg>
        <pc:spChg chg="del">
          <ac:chgData name="Sara Muneeb" userId="29b624b1-a719-43f5-9b52-388cd4043c04" providerId="ADAL" clId="{07B87C65-7BF0-4289-BFF5-6A43FACCF6DC}" dt="2022-11-29T08:39:18.928" v="1391" actId="22"/>
          <ac:spMkLst>
            <pc:docMk/>
            <pc:sldMk cId="312312546" sldId="277"/>
            <ac:spMk id="3" creationId="{C9689D3C-DC3E-53D0-83A6-24DD42F423C5}"/>
          </ac:spMkLst>
        </pc:spChg>
        <pc:picChg chg="add mod ord">
          <ac:chgData name="Sara Muneeb" userId="29b624b1-a719-43f5-9b52-388cd4043c04" providerId="ADAL" clId="{07B87C65-7BF0-4289-BFF5-6A43FACCF6DC}" dt="2022-11-29T08:39:18.928" v="1391" actId="22"/>
          <ac:picMkLst>
            <pc:docMk/>
            <pc:sldMk cId="312312546" sldId="277"/>
            <ac:picMk id="5" creationId="{F5BBE050-DE0A-0271-C01C-57C4036F0E4C}"/>
          </ac:picMkLst>
        </pc:picChg>
      </pc:sldChg>
      <pc:sldChg chg="del">
        <pc:chgData name="Sara Muneeb" userId="29b624b1-a719-43f5-9b52-388cd4043c04" providerId="ADAL" clId="{07B87C65-7BF0-4289-BFF5-6A43FACCF6DC}" dt="2022-11-25T04:26:49.041" v="0" actId="47"/>
        <pc:sldMkLst>
          <pc:docMk/>
          <pc:sldMk cId="3823172309" sldId="277"/>
        </pc:sldMkLst>
      </pc:sldChg>
      <pc:sldChg chg="del">
        <pc:chgData name="Sara Muneeb" userId="29b624b1-a719-43f5-9b52-388cd4043c04" providerId="ADAL" clId="{07B87C65-7BF0-4289-BFF5-6A43FACCF6DC}" dt="2022-11-25T04:26:49.041" v="0" actId="47"/>
        <pc:sldMkLst>
          <pc:docMk/>
          <pc:sldMk cId="42086703" sldId="278"/>
        </pc:sldMkLst>
      </pc:sldChg>
      <pc:sldChg chg="addSp delSp modSp new mod">
        <pc:chgData name="Sara Muneeb" userId="29b624b1-a719-43f5-9b52-388cd4043c04" providerId="ADAL" clId="{07B87C65-7BF0-4289-BFF5-6A43FACCF6DC}" dt="2022-11-29T08:40:47.778" v="1459" actId="20577"/>
        <pc:sldMkLst>
          <pc:docMk/>
          <pc:sldMk cId="255357008" sldId="278"/>
        </pc:sldMkLst>
        <pc:spChg chg="mod">
          <ac:chgData name="Sara Muneeb" userId="29b624b1-a719-43f5-9b52-388cd4043c04" providerId="ADAL" clId="{07B87C65-7BF0-4289-BFF5-6A43FACCF6DC}" dt="2022-11-29T08:40:22.146" v="1453" actId="20577"/>
          <ac:spMkLst>
            <pc:docMk/>
            <pc:sldMk cId="255357008" sldId="278"/>
            <ac:spMk id="2" creationId="{EF3B071B-43A1-AF33-7304-03C646545978}"/>
          </ac:spMkLst>
        </pc:spChg>
        <pc:spChg chg="del">
          <ac:chgData name="Sara Muneeb" userId="29b624b1-a719-43f5-9b52-388cd4043c04" providerId="ADAL" clId="{07B87C65-7BF0-4289-BFF5-6A43FACCF6DC}" dt="2022-11-29T08:40:02.332" v="1393" actId="22"/>
          <ac:spMkLst>
            <pc:docMk/>
            <pc:sldMk cId="255357008" sldId="278"/>
            <ac:spMk id="3" creationId="{AF6671FC-030F-8A1D-3AE0-CBABE5E9DF2F}"/>
          </ac:spMkLst>
        </pc:spChg>
        <pc:spChg chg="add mod">
          <ac:chgData name="Sara Muneeb" userId="29b624b1-a719-43f5-9b52-388cd4043c04" providerId="ADAL" clId="{07B87C65-7BF0-4289-BFF5-6A43FACCF6DC}" dt="2022-11-29T08:40:47.778" v="1459" actId="20577"/>
          <ac:spMkLst>
            <pc:docMk/>
            <pc:sldMk cId="255357008" sldId="278"/>
            <ac:spMk id="7" creationId="{46C6F546-B13F-366D-24B3-C848829294BB}"/>
          </ac:spMkLst>
        </pc:spChg>
        <pc:picChg chg="add mod ord">
          <ac:chgData name="Sara Muneeb" userId="29b624b1-a719-43f5-9b52-388cd4043c04" providerId="ADAL" clId="{07B87C65-7BF0-4289-BFF5-6A43FACCF6DC}" dt="2022-11-29T08:40:02.332" v="1393" actId="22"/>
          <ac:picMkLst>
            <pc:docMk/>
            <pc:sldMk cId="255357008" sldId="278"/>
            <ac:picMk id="5" creationId="{000FDB27-B96B-9DF3-1D77-7586EFB5C1B1}"/>
          </ac:picMkLst>
        </pc:picChg>
      </pc:sldChg>
      <pc:sldChg chg="del">
        <pc:chgData name="Sara Muneeb" userId="29b624b1-a719-43f5-9b52-388cd4043c04" providerId="ADAL" clId="{07B87C65-7BF0-4289-BFF5-6A43FACCF6DC}" dt="2022-11-25T04:26:49.041" v="0" actId="47"/>
        <pc:sldMkLst>
          <pc:docMk/>
          <pc:sldMk cId="607249761" sldId="279"/>
        </pc:sldMkLst>
      </pc:sldChg>
      <pc:sldChg chg="modSp new mod">
        <pc:chgData name="Sara Muneeb" userId="29b624b1-a719-43f5-9b52-388cd4043c04" providerId="ADAL" clId="{07B87C65-7BF0-4289-BFF5-6A43FACCF6DC}" dt="2022-11-29T08:46:51.670" v="1505" actId="5793"/>
        <pc:sldMkLst>
          <pc:docMk/>
          <pc:sldMk cId="1358696121" sldId="279"/>
        </pc:sldMkLst>
        <pc:spChg chg="mod">
          <ac:chgData name="Sara Muneeb" userId="29b624b1-a719-43f5-9b52-388cd4043c04" providerId="ADAL" clId="{07B87C65-7BF0-4289-BFF5-6A43FACCF6DC}" dt="2022-11-29T08:44:36.898" v="1483" actId="20577"/>
          <ac:spMkLst>
            <pc:docMk/>
            <pc:sldMk cId="1358696121" sldId="279"/>
            <ac:spMk id="2" creationId="{0AC444B3-CEC8-2562-5F25-0E7D03AD0226}"/>
          </ac:spMkLst>
        </pc:spChg>
        <pc:spChg chg="mod">
          <ac:chgData name="Sara Muneeb" userId="29b624b1-a719-43f5-9b52-388cd4043c04" providerId="ADAL" clId="{07B87C65-7BF0-4289-BFF5-6A43FACCF6DC}" dt="2022-11-29T08:46:51.670" v="1505" actId="5793"/>
          <ac:spMkLst>
            <pc:docMk/>
            <pc:sldMk cId="1358696121" sldId="279"/>
            <ac:spMk id="3" creationId="{E2D86466-CD8F-B261-B016-6D61855687AC}"/>
          </ac:spMkLst>
        </pc:spChg>
      </pc:sldChg>
      <pc:sldChg chg="del">
        <pc:chgData name="Sara Muneeb" userId="29b624b1-a719-43f5-9b52-388cd4043c04" providerId="ADAL" clId="{07B87C65-7BF0-4289-BFF5-6A43FACCF6DC}" dt="2022-11-25T04:26:49.041" v="0" actId="47"/>
        <pc:sldMkLst>
          <pc:docMk/>
          <pc:sldMk cId="1915487802" sldId="280"/>
        </pc:sldMkLst>
      </pc:sldChg>
      <pc:sldChg chg="modSp new mod ord">
        <pc:chgData name="Sara Muneeb" userId="29b624b1-a719-43f5-9b52-388cd4043c04" providerId="ADAL" clId="{07B87C65-7BF0-4289-BFF5-6A43FACCF6DC}" dt="2022-11-29T11:25:44.196" v="2666"/>
        <pc:sldMkLst>
          <pc:docMk/>
          <pc:sldMk cId="2517784485" sldId="280"/>
        </pc:sldMkLst>
        <pc:spChg chg="mod">
          <ac:chgData name="Sara Muneeb" userId="29b624b1-a719-43f5-9b52-388cd4043c04" providerId="ADAL" clId="{07B87C65-7BF0-4289-BFF5-6A43FACCF6DC}" dt="2022-11-29T08:47:36.775" v="1526" actId="20577"/>
          <ac:spMkLst>
            <pc:docMk/>
            <pc:sldMk cId="2517784485" sldId="280"/>
            <ac:spMk id="2" creationId="{39FA079D-7B41-B4C7-D776-EA71FE7D9226}"/>
          </ac:spMkLst>
        </pc:spChg>
        <pc:spChg chg="mod">
          <ac:chgData name="Sara Muneeb" userId="29b624b1-a719-43f5-9b52-388cd4043c04" providerId="ADAL" clId="{07B87C65-7BF0-4289-BFF5-6A43FACCF6DC}" dt="2022-11-29T09:13:12.395" v="1546" actId="20577"/>
          <ac:spMkLst>
            <pc:docMk/>
            <pc:sldMk cId="2517784485" sldId="280"/>
            <ac:spMk id="3" creationId="{BFAF7095-93AA-FC88-CA00-086F34A6F5DB}"/>
          </ac:spMkLst>
        </pc:spChg>
      </pc:sldChg>
      <pc:sldChg chg="addSp delSp modSp new mod">
        <pc:chgData name="Sara Muneeb" userId="29b624b1-a719-43f5-9b52-388cd4043c04" providerId="ADAL" clId="{07B87C65-7BF0-4289-BFF5-6A43FACCF6DC}" dt="2022-11-29T11:25:19.531" v="2663" actId="20577"/>
        <pc:sldMkLst>
          <pc:docMk/>
          <pc:sldMk cId="2369126632" sldId="281"/>
        </pc:sldMkLst>
        <pc:spChg chg="mod">
          <ac:chgData name="Sara Muneeb" userId="29b624b1-a719-43f5-9b52-388cd4043c04" providerId="ADAL" clId="{07B87C65-7BF0-4289-BFF5-6A43FACCF6DC}" dt="2022-11-29T11:25:19.531" v="2663" actId="20577"/>
          <ac:spMkLst>
            <pc:docMk/>
            <pc:sldMk cId="2369126632" sldId="281"/>
            <ac:spMk id="2" creationId="{7E28A6A1-DD59-FC39-3A17-A548CE73C800}"/>
          </ac:spMkLst>
        </pc:spChg>
        <pc:spChg chg="del mod">
          <ac:chgData name="Sara Muneeb" userId="29b624b1-a719-43f5-9b52-388cd4043c04" providerId="ADAL" clId="{07B87C65-7BF0-4289-BFF5-6A43FACCF6DC}" dt="2022-11-29T09:27:23.796" v="1643"/>
          <ac:spMkLst>
            <pc:docMk/>
            <pc:sldMk cId="2369126632" sldId="281"/>
            <ac:spMk id="3" creationId="{0DB19D48-5A32-4006-5F22-CF4990FCA0B3}"/>
          </ac:spMkLst>
        </pc:spChg>
        <pc:spChg chg="add mod">
          <ac:chgData name="Sara Muneeb" userId="29b624b1-a719-43f5-9b52-388cd4043c04" providerId="ADAL" clId="{07B87C65-7BF0-4289-BFF5-6A43FACCF6DC}" dt="2022-11-29T09:31:48.234" v="1825" actId="20577"/>
          <ac:spMkLst>
            <pc:docMk/>
            <pc:sldMk cId="2369126632" sldId="281"/>
            <ac:spMk id="4" creationId="{599628CE-9B8F-99C5-1CE2-055D98535E98}"/>
          </ac:spMkLst>
        </pc:spChg>
        <pc:picChg chg="add del mod">
          <ac:chgData name="Sara Muneeb" userId="29b624b1-a719-43f5-9b52-388cd4043c04" providerId="ADAL" clId="{07B87C65-7BF0-4289-BFF5-6A43FACCF6DC}" dt="2022-11-29T09:30:00.537" v="1648" actId="478"/>
          <ac:picMkLst>
            <pc:docMk/>
            <pc:sldMk cId="2369126632" sldId="281"/>
            <ac:picMk id="1026" creationId="{0067553B-466B-F9DF-E16D-7255EC40F64E}"/>
          </ac:picMkLst>
        </pc:picChg>
      </pc:sldChg>
      <pc:sldChg chg="del">
        <pc:chgData name="Sara Muneeb" userId="29b624b1-a719-43f5-9b52-388cd4043c04" providerId="ADAL" clId="{07B87C65-7BF0-4289-BFF5-6A43FACCF6DC}" dt="2022-11-25T04:26:49.041" v="0" actId="47"/>
        <pc:sldMkLst>
          <pc:docMk/>
          <pc:sldMk cId="3190139180" sldId="281"/>
        </pc:sldMkLst>
      </pc:sldChg>
      <pc:sldChg chg="modSp new mod ord">
        <pc:chgData name="Sara Muneeb" userId="29b624b1-a719-43f5-9b52-388cd4043c04" providerId="ADAL" clId="{07B87C65-7BF0-4289-BFF5-6A43FACCF6DC}" dt="2022-11-29T11:25:24.632" v="2664"/>
        <pc:sldMkLst>
          <pc:docMk/>
          <pc:sldMk cId="2392264234" sldId="282"/>
        </pc:sldMkLst>
        <pc:spChg chg="mod">
          <ac:chgData name="Sara Muneeb" userId="29b624b1-a719-43f5-9b52-388cd4043c04" providerId="ADAL" clId="{07B87C65-7BF0-4289-BFF5-6A43FACCF6DC}" dt="2022-11-29T11:25:24.632" v="2664"/>
          <ac:spMkLst>
            <pc:docMk/>
            <pc:sldMk cId="2392264234" sldId="282"/>
            <ac:spMk id="2" creationId="{17557D2D-1682-02E7-4908-A91756A1B878}"/>
          </ac:spMkLst>
        </pc:spChg>
        <pc:spChg chg="mod">
          <ac:chgData name="Sara Muneeb" userId="29b624b1-a719-43f5-9b52-388cd4043c04" providerId="ADAL" clId="{07B87C65-7BF0-4289-BFF5-6A43FACCF6DC}" dt="2022-11-29T09:36:38.540" v="1983" actId="20577"/>
          <ac:spMkLst>
            <pc:docMk/>
            <pc:sldMk cId="2392264234" sldId="282"/>
            <ac:spMk id="3" creationId="{CD034C90-F797-E818-8131-91E382ACE961}"/>
          </ac:spMkLst>
        </pc:spChg>
      </pc:sldChg>
      <pc:sldChg chg="del">
        <pc:chgData name="Sara Muneeb" userId="29b624b1-a719-43f5-9b52-388cd4043c04" providerId="ADAL" clId="{07B87C65-7BF0-4289-BFF5-6A43FACCF6DC}" dt="2022-11-25T04:26:49.041" v="0" actId="47"/>
        <pc:sldMkLst>
          <pc:docMk/>
          <pc:sldMk cId="2415073261" sldId="282"/>
        </pc:sldMkLst>
      </pc:sldChg>
      <pc:sldChg chg="modSp new mod ord">
        <pc:chgData name="Sara Muneeb" userId="29b624b1-a719-43f5-9b52-388cd4043c04" providerId="ADAL" clId="{07B87C65-7BF0-4289-BFF5-6A43FACCF6DC}" dt="2022-11-29T11:24:52.583" v="2646"/>
        <pc:sldMkLst>
          <pc:docMk/>
          <pc:sldMk cId="2561454925" sldId="283"/>
        </pc:sldMkLst>
        <pc:spChg chg="mod">
          <ac:chgData name="Sara Muneeb" userId="29b624b1-a719-43f5-9b52-388cd4043c04" providerId="ADAL" clId="{07B87C65-7BF0-4289-BFF5-6A43FACCF6DC}" dt="2022-11-29T09:40:37.774" v="2001" actId="20577"/>
          <ac:spMkLst>
            <pc:docMk/>
            <pc:sldMk cId="2561454925" sldId="283"/>
            <ac:spMk id="2" creationId="{E036136D-D5CA-6B80-32CB-D1AABFAF2705}"/>
          </ac:spMkLst>
        </pc:spChg>
        <pc:spChg chg="mod">
          <ac:chgData name="Sara Muneeb" userId="29b624b1-a719-43f5-9b52-388cd4043c04" providerId="ADAL" clId="{07B87C65-7BF0-4289-BFF5-6A43FACCF6DC}" dt="2022-11-29T10:44:51.078" v="2097" actId="20577"/>
          <ac:spMkLst>
            <pc:docMk/>
            <pc:sldMk cId="2561454925" sldId="283"/>
            <ac:spMk id="3" creationId="{8257ED5A-40DC-CC92-7BDA-C75BA13ADFB1}"/>
          </ac:spMkLst>
        </pc:spChg>
      </pc:sldChg>
      <pc:sldChg chg="del">
        <pc:chgData name="Sara Muneeb" userId="29b624b1-a719-43f5-9b52-388cd4043c04" providerId="ADAL" clId="{07B87C65-7BF0-4289-BFF5-6A43FACCF6DC}" dt="2022-11-25T04:26:49.041" v="0" actId="47"/>
        <pc:sldMkLst>
          <pc:docMk/>
          <pc:sldMk cId="3214258101" sldId="283"/>
        </pc:sldMkLst>
      </pc:sldChg>
      <pc:sldChg chg="del">
        <pc:chgData name="Sara Muneeb" userId="29b624b1-a719-43f5-9b52-388cd4043c04" providerId="ADAL" clId="{07B87C65-7BF0-4289-BFF5-6A43FACCF6DC}" dt="2022-11-25T04:26:49.041" v="0" actId="47"/>
        <pc:sldMkLst>
          <pc:docMk/>
          <pc:sldMk cId="2598223408" sldId="284"/>
        </pc:sldMkLst>
      </pc:sldChg>
      <pc:sldChg chg="addSp delSp modSp new mod">
        <pc:chgData name="Sara Muneeb" userId="29b624b1-a719-43f5-9b52-388cd4043c04" providerId="ADAL" clId="{07B87C65-7BF0-4289-BFF5-6A43FACCF6DC}" dt="2022-11-29T11:26:50.100" v="2696" actId="20577"/>
        <pc:sldMkLst>
          <pc:docMk/>
          <pc:sldMk cId="3142686621" sldId="284"/>
        </pc:sldMkLst>
        <pc:spChg chg="mod">
          <ac:chgData name="Sara Muneeb" userId="29b624b1-a719-43f5-9b52-388cd4043c04" providerId="ADAL" clId="{07B87C65-7BF0-4289-BFF5-6A43FACCF6DC}" dt="2022-11-29T11:26:50.100" v="2696" actId="20577"/>
          <ac:spMkLst>
            <pc:docMk/>
            <pc:sldMk cId="3142686621" sldId="284"/>
            <ac:spMk id="2" creationId="{74117765-1FD5-FAA9-A764-A434AFD4928A}"/>
          </ac:spMkLst>
        </pc:spChg>
        <pc:spChg chg="del">
          <ac:chgData name="Sara Muneeb" userId="29b624b1-a719-43f5-9b52-388cd4043c04" providerId="ADAL" clId="{07B87C65-7BF0-4289-BFF5-6A43FACCF6DC}" dt="2022-11-29T11:14:16.888" v="2505" actId="22"/>
          <ac:spMkLst>
            <pc:docMk/>
            <pc:sldMk cId="3142686621" sldId="284"/>
            <ac:spMk id="3" creationId="{53AE8B04-5B04-101B-B82B-C156A44C51D5}"/>
          </ac:spMkLst>
        </pc:spChg>
        <pc:spChg chg="add mod">
          <ac:chgData name="Sara Muneeb" userId="29b624b1-a719-43f5-9b52-388cd4043c04" providerId="ADAL" clId="{07B87C65-7BF0-4289-BFF5-6A43FACCF6DC}" dt="2022-11-29T11:14:57.358" v="2512" actId="20577"/>
          <ac:spMkLst>
            <pc:docMk/>
            <pc:sldMk cId="3142686621" sldId="284"/>
            <ac:spMk id="7" creationId="{FD406F00-5ED0-A147-5F22-31FA3D8A95F0}"/>
          </ac:spMkLst>
        </pc:spChg>
        <pc:picChg chg="add mod ord">
          <ac:chgData name="Sara Muneeb" userId="29b624b1-a719-43f5-9b52-388cd4043c04" providerId="ADAL" clId="{07B87C65-7BF0-4289-BFF5-6A43FACCF6DC}" dt="2022-11-29T11:15:11.673" v="2514" actId="1076"/>
          <ac:picMkLst>
            <pc:docMk/>
            <pc:sldMk cId="3142686621" sldId="284"/>
            <ac:picMk id="5" creationId="{DCEE26BA-8BAD-D1FD-CCBB-DB5E5FAD6285}"/>
          </ac:picMkLst>
        </pc:picChg>
      </pc:sldChg>
      <pc:sldChg chg="del">
        <pc:chgData name="Sara Muneeb" userId="29b624b1-a719-43f5-9b52-388cd4043c04" providerId="ADAL" clId="{07B87C65-7BF0-4289-BFF5-6A43FACCF6DC}" dt="2022-11-25T04:26:49.041" v="0" actId="47"/>
        <pc:sldMkLst>
          <pc:docMk/>
          <pc:sldMk cId="1163340828" sldId="285"/>
        </pc:sldMkLst>
      </pc:sldChg>
      <pc:sldChg chg="modSp new mod">
        <pc:chgData name="Sara Muneeb" userId="29b624b1-a719-43f5-9b52-388cd4043c04" providerId="ADAL" clId="{07B87C65-7BF0-4289-BFF5-6A43FACCF6DC}" dt="2022-11-29T11:25:57.800" v="2674" actId="20577"/>
        <pc:sldMkLst>
          <pc:docMk/>
          <pc:sldMk cId="1885256380" sldId="285"/>
        </pc:sldMkLst>
        <pc:spChg chg="mod">
          <ac:chgData name="Sara Muneeb" userId="29b624b1-a719-43f5-9b52-388cd4043c04" providerId="ADAL" clId="{07B87C65-7BF0-4289-BFF5-6A43FACCF6DC}" dt="2022-11-29T11:25:57.800" v="2674" actId="20577"/>
          <ac:spMkLst>
            <pc:docMk/>
            <pc:sldMk cId="1885256380" sldId="285"/>
            <ac:spMk id="2" creationId="{669A6618-CED7-C31D-FC22-6F7BB9CA64DD}"/>
          </ac:spMkLst>
        </pc:spChg>
        <pc:spChg chg="mod">
          <ac:chgData name="Sara Muneeb" userId="29b624b1-a719-43f5-9b52-388cd4043c04" providerId="ADAL" clId="{07B87C65-7BF0-4289-BFF5-6A43FACCF6DC}" dt="2022-11-29T10:59:12.436" v="2283" actId="5793"/>
          <ac:spMkLst>
            <pc:docMk/>
            <pc:sldMk cId="1885256380" sldId="285"/>
            <ac:spMk id="3" creationId="{44CCEE1F-4C9A-E669-373A-F73A8BEFC6AB}"/>
          </ac:spMkLst>
        </pc:spChg>
      </pc:sldChg>
      <pc:sldChg chg="addSp modSp new mod">
        <pc:chgData name="Sara Muneeb" userId="29b624b1-a719-43f5-9b52-388cd4043c04" providerId="ADAL" clId="{07B87C65-7BF0-4289-BFF5-6A43FACCF6DC}" dt="2022-11-29T11:04:29.199" v="2444" actId="123"/>
        <pc:sldMkLst>
          <pc:docMk/>
          <pc:sldMk cId="3176274497" sldId="286"/>
        </pc:sldMkLst>
        <pc:spChg chg="mod">
          <ac:chgData name="Sara Muneeb" userId="29b624b1-a719-43f5-9b52-388cd4043c04" providerId="ADAL" clId="{07B87C65-7BF0-4289-BFF5-6A43FACCF6DC}" dt="2022-11-29T11:02:07.060" v="2303" actId="20577"/>
          <ac:spMkLst>
            <pc:docMk/>
            <pc:sldMk cId="3176274497" sldId="286"/>
            <ac:spMk id="2" creationId="{F609F421-FABD-2DC4-A9CF-DFA524163C8A}"/>
          </ac:spMkLst>
        </pc:spChg>
        <pc:spChg chg="mod">
          <ac:chgData name="Sara Muneeb" userId="29b624b1-a719-43f5-9b52-388cd4043c04" providerId="ADAL" clId="{07B87C65-7BF0-4289-BFF5-6A43FACCF6DC}" dt="2022-11-29T11:04:29.199" v="2444" actId="123"/>
          <ac:spMkLst>
            <pc:docMk/>
            <pc:sldMk cId="3176274497" sldId="286"/>
            <ac:spMk id="3" creationId="{ED570677-F200-ACEB-DF90-6F9261439FE0}"/>
          </ac:spMkLst>
        </pc:spChg>
        <pc:picChg chg="add mod">
          <ac:chgData name="Sara Muneeb" userId="29b624b1-a719-43f5-9b52-388cd4043c04" providerId="ADAL" clId="{07B87C65-7BF0-4289-BFF5-6A43FACCF6DC}" dt="2022-11-29T11:04:23.264" v="2443" actId="1076"/>
          <ac:picMkLst>
            <pc:docMk/>
            <pc:sldMk cId="3176274497" sldId="286"/>
            <ac:picMk id="5" creationId="{C4949DA2-4E8C-08B4-80BE-003ACAAF81CF}"/>
          </ac:picMkLst>
        </pc:picChg>
      </pc:sldChg>
      <pc:sldChg chg="del">
        <pc:chgData name="Sara Muneeb" userId="29b624b1-a719-43f5-9b52-388cd4043c04" providerId="ADAL" clId="{07B87C65-7BF0-4289-BFF5-6A43FACCF6DC}" dt="2022-11-25T04:26:49.041" v="0" actId="47"/>
        <pc:sldMkLst>
          <pc:docMk/>
          <pc:sldMk cId="3764304900" sldId="286"/>
        </pc:sldMkLst>
      </pc:sldChg>
      <pc:sldChg chg="del">
        <pc:chgData name="Sara Muneeb" userId="29b624b1-a719-43f5-9b52-388cd4043c04" providerId="ADAL" clId="{07B87C65-7BF0-4289-BFF5-6A43FACCF6DC}" dt="2022-11-25T04:26:49.041" v="0" actId="47"/>
        <pc:sldMkLst>
          <pc:docMk/>
          <pc:sldMk cId="610554424" sldId="287"/>
        </pc:sldMkLst>
      </pc:sldChg>
      <pc:sldChg chg="addSp delSp modSp new mod">
        <pc:chgData name="Sara Muneeb" userId="29b624b1-a719-43f5-9b52-388cd4043c04" providerId="ADAL" clId="{07B87C65-7BF0-4289-BFF5-6A43FACCF6DC}" dt="2022-11-29T11:18:03.399" v="2633" actId="20577"/>
        <pc:sldMkLst>
          <pc:docMk/>
          <pc:sldMk cId="957256394" sldId="287"/>
        </pc:sldMkLst>
        <pc:spChg chg="mod">
          <ac:chgData name="Sara Muneeb" userId="29b624b1-a719-43f5-9b52-388cd4043c04" providerId="ADAL" clId="{07B87C65-7BF0-4289-BFF5-6A43FACCF6DC}" dt="2022-11-29T11:18:03.399" v="2633" actId="20577"/>
          <ac:spMkLst>
            <pc:docMk/>
            <pc:sldMk cId="957256394" sldId="287"/>
            <ac:spMk id="2" creationId="{476E1F84-7DB8-78A2-F113-374714747B10}"/>
          </ac:spMkLst>
        </pc:spChg>
        <pc:spChg chg="del">
          <ac:chgData name="Sara Muneeb" userId="29b624b1-a719-43f5-9b52-388cd4043c04" providerId="ADAL" clId="{07B87C65-7BF0-4289-BFF5-6A43FACCF6DC}" dt="2022-11-29T11:15:33.173" v="2516" actId="22"/>
          <ac:spMkLst>
            <pc:docMk/>
            <pc:sldMk cId="957256394" sldId="287"/>
            <ac:spMk id="3" creationId="{25D8C5BD-5260-E044-E3D8-3BBCB89A6D4D}"/>
          </ac:spMkLst>
        </pc:spChg>
        <pc:spChg chg="add mod">
          <ac:chgData name="Sara Muneeb" userId="29b624b1-a719-43f5-9b52-388cd4043c04" providerId="ADAL" clId="{07B87C65-7BF0-4289-BFF5-6A43FACCF6DC}" dt="2022-11-29T11:15:59.920" v="2525" actId="1036"/>
          <ac:spMkLst>
            <pc:docMk/>
            <pc:sldMk cId="957256394" sldId="287"/>
            <ac:spMk id="7" creationId="{D131E308-2B61-DDCD-31BA-B3467F85EA57}"/>
          </ac:spMkLst>
        </pc:spChg>
        <pc:picChg chg="add mod ord">
          <ac:chgData name="Sara Muneeb" userId="29b624b1-a719-43f5-9b52-388cd4043c04" providerId="ADAL" clId="{07B87C65-7BF0-4289-BFF5-6A43FACCF6DC}" dt="2022-11-29T11:16:05.019" v="2530" actId="1037"/>
          <ac:picMkLst>
            <pc:docMk/>
            <pc:sldMk cId="957256394" sldId="287"/>
            <ac:picMk id="5" creationId="{0303B0A9-A161-5381-EFD5-5FAC6D5FDCFD}"/>
          </ac:picMkLst>
        </pc:picChg>
      </pc:sldChg>
      <pc:sldChg chg="addSp delSp modSp new mod">
        <pc:chgData name="Sara Muneeb" userId="29b624b1-a719-43f5-9b52-388cd4043c04" providerId="ADAL" clId="{07B87C65-7BF0-4289-BFF5-6A43FACCF6DC}" dt="2022-11-29T11:20:53.590" v="2642" actId="1076"/>
        <pc:sldMkLst>
          <pc:docMk/>
          <pc:sldMk cId="927710118" sldId="288"/>
        </pc:sldMkLst>
        <pc:spChg chg="mod">
          <ac:chgData name="Sara Muneeb" userId="29b624b1-a719-43f5-9b52-388cd4043c04" providerId="ADAL" clId="{07B87C65-7BF0-4289-BFF5-6A43FACCF6DC}" dt="2022-11-29T11:20:41.871" v="2640" actId="20577"/>
          <ac:spMkLst>
            <pc:docMk/>
            <pc:sldMk cId="927710118" sldId="288"/>
            <ac:spMk id="2" creationId="{DB52FACB-75BA-A7AB-3AA4-842CDD8A7E3F}"/>
          </ac:spMkLst>
        </pc:spChg>
        <pc:spChg chg="del">
          <ac:chgData name="Sara Muneeb" userId="29b624b1-a719-43f5-9b52-388cd4043c04" providerId="ADAL" clId="{07B87C65-7BF0-4289-BFF5-6A43FACCF6DC}" dt="2022-11-29T11:16:51.904" v="2532" actId="22"/>
          <ac:spMkLst>
            <pc:docMk/>
            <pc:sldMk cId="927710118" sldId="288"/>
            <ac:spMk id="3" creationId="{3548B374-4C18-7363-2801-010C1A1AAB20}"/>
          </ac:spMkLst>
        </pc:spChg>
        <pc:spChg chg="add mod">
          <ac:chgData name="Sara Muneeb" userId="29b624b1-a719-43f5-9b52-388cd4043c04" providerId="ADAL" clId="{07B87C65-7BF0-4289-BFF5-6A43FACCF6DC}" dt="2022-11-29T11:17:57.874" v="2626" actId="1076"/>
          <ac:spMkLst>
            <pc:docMk/>
            <pc:sldMk cId="927710118" sldId="288"/>
            <ac:spMk id="8" creationId="{7DABC08A-4031-F839-EC45-62FF3A0DD116}"/>
          </ac:spMkLst>
        </pc:spChg>
        <pc:picChg chg="add mod ord">
          <ac:chgData name="Sara Muneeb" userId="29b624b1-a719-43f5-9b52-388cd4043c04" providerId="ADAL" clId="{07B87C65-7BF0-4289-BFF5-6A43FACCF6DC}" dt="2022-11-29T11:20:53.590" v="2642" actId="1076"/>
          <ac:picMkLst>
            <pc:docMk/>
            <pc:sldMk cId="927710118" sldId="288"/>
            <ac:picMk id="5" creationId="{1A3C4100-CD8F-FE69-91DF-75AC87737D0C}"/>
          </ac:picMkLst>
        </pc:picChg>
        <pc:picChg chg="add mod">
          <ac:chgData name="Sara Muneeb" userId="29b624b1-a719-43f5-9b52-388cd4043c04" providerId="ADAL" clId="{07B87C65-7BF0-4289-BFF5-6A43FACCF6DC}" dt="2022-11-29T11:17:03.385" v="2534" actId="571"/>
          <ac:picMkLst>
            <pc:docMk/>
            <pc:sldMk cId="927710118" sldId="288"/>
            <ac:picMk id="6" creationId="{9D137113-722F-DA2C-2BAA-8FEC6FECF4AE}"/>
          </ac:picMkLst>
        </pc:picChg>
      </pc:sldChg>
      <pc:sldChg chg="del">
        <pc:chgData name="Sara Muneeb" userId="29b624b1-a719-43f5-9b52-388cd4043c04" providerId="ADAL" clId="{07B87C65-7BF0-4289-BFF5-6A43FACCF6DC}" dt="2022-11-25T04:26:49.041" v="0" actId="47"/>
        <pc:sldMkLst>
          <pc:docMk/>
          <pc:sldMk cId="3020482031" sldId="288"/>
        </pc:sldMkLst>
      </pc:sldChg>
      <pc:sldChg chg="del">
        <pc:chgData name="Sara Muneeb" userId="29b624b1-a719-43f5-9b52-388cd4043c04" providerId="ADAL" clId="{07B87C65-7BF0-4289-BFF5-6A43FACCF6DC}" dt="2022-11-25T04:26:49.041" v="0" actId="47"/>
        <pc:sldMkLst>
          <pc:docMk/>
          <pc:sldMk cId="25240944" sldId="289"/>
        </pc:sldMkLst>
      </pc:sldChg>
      <pc:sldChg chg="modSp new mod">
        <pc:chgData name="Sara Muneeb" userId="29b624b1-a719-43f5-9b52-388cd4043c04" providerId="ADAL" clId="{07B87C65-7BF0-4289-BFF5-6A43FACCF6DC}" dt="2022-11-29T11:34:15.723" v="2762" actId="20577"/>
        <pc:sldMkLst>
          <pc:docMk/>
          <pc:sldMk cId="3407071435" sldId="289"/>
        </pc:sldMkLst>
        <pc:spChg chg="mod">
          <ac:chgData name="Sara Muneeb" userId="29b624b1-a719-43f5-9b52-388cd4043c04" providerId="ADAL" clId="{07B87C65-7BF0-4289-BFF5-6A43FACCF6DC}" dt="2022-11-29T11:28:36.147" v="2726" actId="20577"/>
          <ac:spMkLst>
            <pc:docMk/>
            <pc:sldMk cId="3407071435" sldId="289"/>
            <ac:spMk id="2" creationId="{D2E5623C-D4C2-E389-A25D-D4D07CE0D85B}"/>
          </ac:spMkLst>
        </pc:spChg>
        <pc:spChg chg="mod">
          <ac:chgData name="Sara Muneeb" userId="29b624b1-a719-43f5-9b52-388cd4043c04" providerId="ADAL" clId="{07B87C65-7BF0-4289-BFF5-6A43FACCF6DC}" dt="2022-11-29T11:34:15.723" v="2762" actId="20577"/>
          <ac:spMkLst>
            <pc:docMk/>
            <pc:sldMk cId="3407071435" sldId="289"/>
            <ac:spMk id="3" creationId="{47C376BF-7C97-832F-EA94-30F6672F5B6F}"/>
          </ac:spMkLst>
        </pc:spChg>
      </pc:sldChg>
      <pc:sldChg chg="del">
        <pc:chgData name="Sara Muneeb" userId="29b624b1-a719-43f5-9b52-388cd4043c04" providerId="ADAL" clId="{07B87C65-7BF0-4289-BFF5-6A43FACCF6DC}" dt="2022-11-25T04:26:49.041" v="0" actId="47"/>
        <pc:sldMkLst>
          <pc:docMk/>
          <pc:sldMk cId="2249725786" sldId="290"/>
        </pc:sldMkLst>
      </pc:sldChg>
      <pc:sldChg chg="modSp new mod">
        <pc:chgData name="Sara Muneeb" userId="29b624b1-a719-43f5-9b52-388cd4043c04" providerId="ADAL" clId="{07B87C65-7BF0-4289-BFF5-6A43FACCF6DC}" dt="2022-11-29T11:28:11.711" v="2723"/>
        <pc:sldMkLst>
          <pc:docMk/>
          <pc:sldMk cId="2531843012" sldId="290"/>
        </pc:sldMkLst>
        <pc:spChg chg="mod">
          <ac:chgData name="Sara Muneeb" userId="29b624b1-a719-43f5-9b52-388cd4043c04" providerId="ADAL" clId="{07B87C65-7BF0-4289-BFF5-6A43FACCF6DC}" dt="2022-11-29T11:26:56.876" v="2698"/>
          <ac:spMkLst>
            <pc:docMk/>
            <pc:sldMk cId="2531843012" sldId="290"/>
            <ac:spMk id="2" creationId="{E42D7C93-6859-A3C0-85DF-07EE3EB0D51B}"/>
          </ac:spMkLst>
        </pc:spChg>
        <pc:spChg chg="mod">
          <ac:chgData name="Sara Muneeb" userId="29b624b1-a719-43f5-9b52-388cd4043c04" providerId="ADAL" clId="{07B87C65-7BF0-4289-BFF5-6A43FACCF6DC}" dt="2022-11-29T11:28:11.711" v="2723"/>
          <ac:spMkLst>
            <pc:docMk/>
            <pc:sldMk cId="2531843012" sldId="290"/>
            <ac:spMk id="3" creationId="{1B394C12-627F-A0C6-6B91-25D8641D5311}"/>
          </ac:spMkLst>
        </pc:spChg>
      </pc:sldChg>
      <pc:sldChg chg="modSp new mod">
        <pc:chgData name="Sara Muneeb" userId="29b624b1-a719-43f5-9b52-388cd4043c04" providerId="ADAL" clId="{07B87C65-7BF0-4289-BFF5-6A43FACCF6DC}" dt="2022-11-29T11:42:45.521" v="2771" actId="123"/>
        <pc:sldMkLst>
          <pc:docMk/>
          <pc:sldMk cId="86561532" sldId="291"/>
        </pc:sldMkLst>
        <pc:spChg chg="mod">
          <ac:chgData name="Sara Muneeb" userId="29b624b1-a719-43f5-9b52-388cd4043c04" providerId="ADAL" clId="{07B87C65-7BF0-4289-BFF5-6A43FACCF6DC}" dt="2022-11-29T11:35:33.419" v="2764"/>
          <ac:spMkLst>
            <pc:docMk/>
            <pc:sldMk cId="86561532" sldId="291"/>
            <ac:spMk id="2" creationId="{50AF3626-0B7A-8E58-8059-7315E2D5F4D6}"/>
          </ac:spMkLst>
        </pc:spChg>
        <pc:spChg chg="mod">
          <ac:chgData name="Sara Muneeb" userId="29b624b1-a719-43f5-9b52-388cd4043c04" providerId="ADAL" clId="{07B87C65-7BF0-4289-BFF5-6A43FACCF6DC}" dt="2022-11-29T11:42:45.521" v="2771" actId="123"/>
          <ac:spMkLst>
            <pc:docMk/>
            <pc:sldMk cId="86561532" sldId="291"/>
            <ac:spMk id="3" creationId="{1DA344A0-0273-7FBC-0C27-BFE1398E5277}"/>
          </ac:spMkLst>
        </pc:spChg>
      </pc:sldChg>
      <pc:sldChg chg="del">
        <pc:chgData name="Sara Muneeb" userId="29b624b1-a719-43f5-9b52-388cd4043c04" providerId="ADAL" clId="{07B87C65-7BF0-4289-BFF5-6A43FACCF6DC}" dt="2022-11-25T04:26:49.041" v="0" actId="47"/>
        <pc:sldMkLst>
          <pc:docMk/>
          <pc:sldMk cId="3610408976" sldId="291"/>
        </pc:sldMkLst>
      </pc:sldChg>
      <pc:sldChg chg="del">
        <pc:chgData name="Sara Muneeb" userId="29b624b1-a719-43f5-9b52-388cd4043c04" providerId="ADAL" clId="{07B87C65-7BF0-4289-BFF5-6A43FACCF6DC}" dt="2022-11-25T04:26:49.041" v="0" actId="47"/>
        <pc:sldMkLst>
          <pc:docMk/>
          <pc:sldMk cId="192924341" sldId="292"/>
        </pc:sldMkLst>
      </pc:sldChg>
      <pc:sldChg chg="addSp delSp modSp new mod">
        <pc:chgData name="Sara Muneeb" userId="29b624b1-a719-43f5-9b52-388cd4043c04" providerId="ADAL" clId="{07B87C65-7BF0-4289-BFF5-6A43FACCF6DC}" dt="2022-11-29T11:45:20.243" v="2790" actId="1035"/>
        <pc:sldMkLst>
          <pc:docMk/>
          <pc:sldMk cId="1372548100" sldId="292"/>
        </pc:sldMkLst>
        <pc:spChg chg="mod">
          <ac:chgData name="Sara Muneeb" userId="29b624b1-a719-43f5-9b52-388cd4043c04" providerId="ADAL" clId="{07B87C65-7BF0-4289-BFF5-6A43FACCF6DC}" dt="2022-11-29T11:43:42.642" v="2775" actId="20577"/>
          <ac:spMkLst>
            <pc:docMk/>
            <pc:sldMk cId="1372548100" sldId="292"/>
            <ac:spMk id="2" creationId="{897DCEC5-A4CA-1A35-FFB9-CEB4FA7745D0}"/>
          </ac:spMkLst>
        </pc:spChg>
        <pc:spChg chg="del">
          <ac:chgData name="Sara Muneeb" userId="29b624b1-a719-43f5-9b52-388cd4043c04" providerId="ADAL" clId="{07B87C65-7BF0-4289-BFF5-6A43FACCF6DC}" dt="2022-11-29T11:44:46.150" v="2776" actId="22"/>
          <ac:spMkLst>
            <pc:docMk/>
            <pc:sldMk cId="1372548100" sldId="292"/>
            <ac:spMk id="3" creationId="{8F76EA25-8077-4704-1F7C-18BAE8207F10}"/>
          </ac:spMkLst>
        </pc:spChg>
        <pc:spChg chg="add mod">
          <ac:chgData name="Sara Muneeb" userId="29b624b1-a719-43f5-9b52-388cd4043c04" providerId="ADAL" clId="{07B87C65-7BF0-4289-BFF5-6A43FACCF6DC}" dt="2022-11-29T11:45:20.243" v="2790" actId="1035"/>
          <ac:spMkLst>
            <pc:docMk/>
            <pc:sldMk cId="1372548100" sldId="292"/>
            <ac:spMk id="7" creationId="{A0F71DF1-5FB7-8367-4AF9-6471CE300FBF}"/>
          </ac:spMkLst>
        </pc:spChg>
        <pc:picChg chg="add mod ord">
          <ac:chgData name="Sara Muneeb" userId="29b624b1-a719-43f5-9b52-388cd4043c04" providerId="ADAL" clId="{07B87C65-7BF0-4289-BFF5-6A43FACCF6DC}" dt="2022-11-29T11:45:14.933" v="2789" actId="1038"/>
          <ac:picMkLst>
            <pc:docMk/>
            <pc:sldMk cId="1372548100" sldId="292"/>
            <ac:picMk id="5" creationId="{7A0C6368-596F-BB5F-A5F0-3650B7F64D5D}"/>
          </ac:picMkLst>
        </pc:picChg>
      </pc:sldChg>
      <pc:sldChg chg="del">
        <pc:chgData name="Sara Muneeb" userId="29b624b1-a719-43f5-9b52-388cd4043c04" providerId="ADAL" clId="{07B87C65-7BF0-4289-BFF5-6A43FACCF6DC}" dt="2022-11-25T04:26:49.041" v="0" actId="47"/>
        <pc:sldMkLst>
          <pc:docMk/>
          <pc:sldMk cId="2012698245" sldId="293"/>
        </pc:sldMkLst>
      </pc:sldChg>
      <pc:sldChg chg="del">
        <pc:chgData name="Sara Muneeb" userId="29b624b1-a719-43f5-9b52-388cd4043c04" providerId="ADAL" clId="{07B87C65-7BF0-4289-BFF5-6A43FACCF6DC}" dt="2022-11-25T04:26:49.041" v="0" actId="47"/>
        <pc:sldMkLst>
          <pc:docMk/>
          <pc:sldMk cId="4002966167" sldId="294"/>
        </pc:sldMkLst>
      </pc:sldChg>
      <pc:sldChg chg="del">
        <pc:chgData name="Sara Muneeb" userId="29b624b1-a719-43f5-9b52-388cd4043c04" providerId="ADAL" clId="{07B87C65-7BF0-4289-BFF5-6A43FACCF6DC}" dt="2022-11-25T04:26:49.041" v="0" actId="47"/>
        <pc:sldMkLst>
          <pc:docMk/>
          <pc:sldMk cId="2954718911" sldId="295"/>
        </pc:sldMkLst>
      </pc:sldChg>
      <pc:sldChg chg="del">
        <pc:chgData name="Sara Muneeb" userId="29b624b1-a719-43f5-9b52-388cd4043c04" providerId="ADAL" clId="{07B87C65-7BF0-4289-BFF5-6A43FACCF6DC}" dt="2022-11-25T04:26:49.041" v="0" actId="47"/>
        <pc:sldMkLst>
          <pc:docMk/>
          <pc:sldMk cId="2279228112" sldId="296"/>
        </pc:sldMkLst>
      </pc:sldChg>
      <pc:sldChg chg="del">
        <pc:chgData name="Sara Muneeb" userId="29b624b1-a719-43f5-9b52-388cd4043c04" providerId="ADAL" clId="{07B87C65-7BF0-4289-BFF5-6A43FACCF6DC}" dt="2022-11-25T04:26:49.041" v="0" actId="47"/>
        <pc:sldMkLst>
          <pc:docMk/>
          <pc:sldMk cId="3713014717" sldId="297"/>
        </pc:sldMkLst>
      </pc:sldChg>
      <pc:sldChg chg="del">
        <pc:chgData name="Sara Muneeb" userId="29b624b1-a719-43f5-9b52-388cd4043c04" providerId="ADAL" clId="{07B87C65-7BF0-4289-BFF5-6A43FACCF6DC}" dt="2022-11-25T04:26:49.041" v="0" actId="47"/>
        <pc:sldMkLst>
          <pc:docMk/>
          <pc:sldMk cId="1079184309" sldId="298"/>
        </pc:sldMkLst>
      </pc:sldChg>
      <pc:sldChg chg="del">
        <pc:chgData name="Sara Muneeb" userId="29b624b1-a719-43f5-9b52-388cd4043c04" providerId="ADAL" clId="{07B87C65-7BF0-4289-BFF5-6A43FACCF6DC}" dt="2022-11-25T04:26:49.041" v="0" actId="47"/>
        <pc:sldMkLst>
          <pc:docMk/>
          <pc:sldMk cId="3554821673" sldId="299"/>
        </pc:sldMkLst>
      </pc:sldChg>
      <pc:sldChg chg="del">
        <pc:chgData name="Sara Muneeb" userId="29b624b1-a719-43f5-9b52-388cd4043c04" providerId="ADAL" clId="{07B87C65-7BF0-4289-BFF5-6A43FACCF6DC}" dt="2022-11-25T04:26:49.041" v="0" actId="47"/>
        <pc:sldMkLst>
          <pc:docMk/>
          <pc:sldMk cId="3411595474" sldId="300"/>
        </pc:sldMkLst>
      </pc:sldChg>
      <pc:sldChg chg="del">
        <pc:chgData name="Sara Muneeb" userId="29b624b1-a719-43f5-9b52-388cd4043c04" providerId="ADAL" clId="{07B87C65-7BF0-4289-BFF5-6A43FACCF6DC}" dt="2022-11-25T04:26:49.041" v="0" actId="47"/>
        <pc:sldMkLst>
          <pc:docMk/>
          <pc:sldMk cId="7699154" sldId="301"/>
        </pc:sldMkLst>
      </pc:sldChg>
      <pc:sldChg chg="del">
        <pc:chgData name="Sara Muneeb" userId="29b624b1-a719-43f5-9b52-388cd4043c04" providerId="ADAL" clId="{07B87C65-7BF0-4289-BFF5-6A43FACCF6DC}" dt="2022-11-25T04:26:49.041" v="0" actId="47"/>
        <pc:sldMkLst>
          <pc:docMk/>
          <pc:sldMk cId="4157430830" sldId="302"/>
        </pc:sldMkLst>
      </pc:sldChg>
      <pc:sldChg chg="del">
        <pc:chgData name="Sara Muneeb" userId="29b624b1-a719-43f5-9b52-388cd4043c04" providerId="ADAL" clId="{07B87C65-7BF0-4289-BFF5-6A43FACCF6DC}" dt="2022-11-25T04:26:49.041" v="0" actId="47"/>
        <pc:sldMkLst>
          <pc:docMk/>
          <pc:sldMk cId="3213821226" sldId="303"/>
        </pc:sldMkLst>
      </pc:sldChg>
      <pc:sldChg chg="del">
        <pc:chgData name="Sara Muneeb" userId="29b624b1-a719-43f5-9b52-388cd4043c04" providerId="ADAL" clId="{07B87C65-7BF0-4289-BFF5-6A43FACCF6DC}" dt="2022-11-25T04:26:49.041" v="0" actId="47"/>
        <pc:sldMkLst>
          <pc:docMk/>
          <pc:sldMk cId="205969955" sldId="304"/>
        </pc:sldMkLst>
      </pc:sldChg>
      <pc:sldChg chg="del">
        <pc:chgData name="Sara Muneeb" userId="29b624b1-a719-43f5-9b52-388cd4043c04" providerId="ADAL" clId="{07B87C65-7BF0-4289-BFF5-6A43FACCF6DC}" dt="2022-11-25T04:26:49.041" v="0" actId="47"/>
        <pc:sldMkLst>
          <pc:docMk/>
          <pc:sldMk cId="3459373187" sldId="305"/>
        </pc:sldMkLst>
      </pc:sldChg>
      <pc:sldChg chg="del">
        <pc:chgData name="Sara Muneeb" userId="29b624b1-a719-43f5-9b52-388cd4043c04" providerId="ADAL" clId="{07B87C65-7BF0-4289-BFF5-6A43FACCF6DC}" dt="2022-11-25T04:26:49.041" v="0" actId="47"/>
        <pc:sldMkLst>
          <pc:docMk/>
          <pc:sldMk cId="4049550503" sldId="306"/>
        </pc:sldMkLst>
      </pc:sldChg>
      <pc:sldChg chg="del">
        <pc:chgData name="Sara Muneeb" userId="29b624b1-a719-43f5-9b52-388cd4043c04" providerId="ADAL" clId="{07B87C65-7BF0-4289-BFF5-6A43FACCF6DC}" dt="2022-11-25T04:26:49.041" v="0" actId="47"/>
        <pc:sldMkLst>
          <pc:docMk/>
          <pc:sldMk cId="3508365302" sldId="307"/>
        </pc:sldMkLst>
      </pc:sldChg>
      <pc:sldChg chg="del">
        <pc:chgData name="Sara Muneeb" userId="29b624b1-a719-43f5-9b52-388cd4043c04" providerId="ADAL" clId="{07B87C65-7BF0-4289-BFF5-6A43FACCF6DC}" dt="2022-11-25T04:26:49.041" v="0" actId="47"/>
        <pc:sldMkLst>
          <pc:docMk/>
          <pc:sldMk cId="4222737946" sldId="308"/>
        </pc:sldMkLst>
      </pc:sldChg>
      <pc:sldChg chg="del">
        <pc:chgData name="Sara Muneeb" userId="29b624b1-a719-43f5-9b52-388cd4043c04" providerId="ADAL" clId="{07B87C65-7BF0-4289-BFF5-6A43FACCF6DC}" dt="2022-11-25T04:26:49.041" v="0" actId="47"/>
        <pc:sldMkLst>
          <pc:docMk/>
          <pc:sldMk cId="547706082" sldId="309"/>
        </pc:sldMkLst>
      </pc:sldChg>
      <pc:sldChg chg="del">
        <pc:chgData name="Sara Muneeb" userId="29b624b1-a719-43f5-9b52-388cd4043c04" providerId="ADAL" clId="{07B87C65-7BF0-4289-BFF5-6A43FACCF6DC}" dt="2022-11-25T04:26:49.041" v="0" actId="47"/>
        <pc:sldMkLst>
          <pc:docMk/>
          <pc:sldMk cId="321608399" sldId="310"/>
        </pc:sldMkLst>
      </pc:sldChg>
      <pc:sldChg chg="del">
        <pc:chgData name="Sara Muneeb" userId="29b624b1-a719-43f5-9b52-388cd4043c04" providerId="ADAL" clId="{07B87C65-7BF0-4289-BFF5-6A43FACCF6DC}" dt="2022-11-25T04:26:49.041" v="0" actId="47"/>
        <pc:sldMkLst>
          <pc:docMk/>
          <pc:sldMk cId="90341570" sldId="311"/>
        </pc:sldMkLst>
      </pc:sldChg>
      <pc:sldChg chg="del">
        <pc:chgData name="Sara Muneeb" userId="29b624b1-a719-43f5-9b52-388cd4043c04" providerId="ADAL" clId="{07B87C65-7BF0-4289-BFF5-6A43FACCF6DC}" dt="2022-11-25T04:26:49.041" v="0" actId="47"/>
        <pc:sldMkLst>
          <pc:docMk/>
          <pc:sldMk cId="1394940076" sldId="312"/>
        </pc:sldMkLst>
      </pc:sldChg>
      <pc:sldChg chg="modSp mod">
        <pc:chgData name="Sara Muneeb" userId="29b624b1-a719-43f5-9b52-388cd4043c04" providerId="ADAL" clId="{07B87C65-7BF0-4289-BFF5-6A43FACCF6DC}" dt="2022-12-06T04:04:56.169" v="2988" actId="27636"/>
        <pc:sldMkLst>
          <pc:docMk/>
          <pc:sldMk cId="2877534449" sldId="312"/>
        </pc:sldMkLst>
        <pc:spChg chg="mod">
          <ac:chgData name="Sara Muneeb" userId="29b624b1-a719-43f5-9b52-388cd4043c04" providerId="ADAL" clId="{07B87C65-7BF0-4289-BFF5-6A43FACCF6DC}" dt="2022-12-06T04:04:56.169" v="2988" actId="27636"/>
          <ac:spMkLst>
            <pc:docMk/>
            <pc:sldMk cId="2877534449" sldId="312"/>
            <ac:spMk id="3" creationId="{FCCD0A07-289D-85C2-1087-F1A4570E8380}"/>
          </ac:spMkLst>
        </pc:spChg>
      </pc:sldChg>
      <pc:sldChg chg="new del">
        <pc:chgData name="Sara Muneeb" userId="29b624b1-a719-43f5-9b52-388cd4043c04" providerId="ADAL" clId="{07B87C65-7BF0-4289-BFF5-6A43FACCF6DC}" dt="2022-12-06T04:47:16.707" v="3608" actId="47"/>
        <pc:sldMkLst>
          <pc:docMk/>
          <pc:sldMk cId="597740062" sldId="313"/>
        </pc:sldMkLst>
      </pc:sldChg>
      <pc:sldChg chg="del">
        <pc:chgData name="Sara Muneeb" userId="29b624b1-a719-43f5-9b52-388cd4043c04" providerId="ADAL" clId="{07B87C65-7BF0-4289-BFF5-6A43FACCF6DC}" dt="2022-11-25T04:26:49.041" v="0" actId="47"/>
        <pc:sldMkLst>
          <pc:docMk/>
          <pc:sldMk cId="1759940775" sldId="313"/>
        </pc:sldMkLst>
      </pc:sldChg>
      <pc:sldChg chg="del">
        <pc:chgData name="Sara Muneeb" userId="29b624b1-a719-43f5-9b52-388cd4043c04" providerId="ADAL" clId="{07B87C65-7BF0-4289-BFF5-6A43FACCF6DC}" dt="2022-11-25T04:26:49.041" v="0" actId="47"/>
        <pc:sldMkLst>
          <pc:docMk/>
          <pc:sldMk cId="2269165914" sldId="314"/>
        </pc:sldMkLst>
      </pc:sldChg>
      <pc:sldChg chg="modSp new mod">
        <pc:chgData name="Sara Muneeb" userId="29b624b1-a719-43f5-9b52-388cd4043c04" providerId="ADAL" clId="{07B87C65-7BF0-4289-BFF5-6A43FACCF6DC}" dt="2022-12-06T04:30:50.123" v="3060" actId="5793"/>
        <pc:sldMkLst>
          <pc:docMk/>
          <pc:sldMk cId="3347304787" sldId="314"/>
        </pc:sldMkLst>
        <pc:spChg chg="mod">
          <ac:chgData name="Sara Muneeb" userId="29b624b1-a719-43f5-9b52-388cd4043c04" providerId="ADAL" clId="{07B87C65-7BF0-4289-BFF5-6A43FACCF6DC}" dt="2022-12-06T04:05:24.419" v="3019" actId="20577"/>
          <ac:spMkLst>
            <pc:docMk/>
            <pc:sldMk cId="3347304787" sldId="314"/>
            <ac:spMk id="2" creationId="{07A518C9-3CA1-6356-CDAA-C0D10987064D}"/>
          </ac:spMkLst>
        </pc:spChg>
        <pc:spChg chg="mod">
          <ac:chgData name="Sara Muneeb" userId="29b624b1-a719-43f5-9b52-388cd4043c04" providerId="ADAL" clId="{07B87C65-7BF0-4289-BFF5-6A43FACCF6DC}" dt="2022-12-06T04:30:50.123" v="3060" actId="5793"/>
          <ac:spMkLst>
            <pc:docMk/>
            <pc:sldMk cId="3347304787" sldId="314"/>
            <ac:spMk id="3" creationId="{56F3B97D-F19B-E175-4023-F27DEAACAA77}"/>
          </ac:spMkLst>
        </pc:spChg>
      </pc:sldChg>
      <pc:sldChg chg="addSp delSp modSp new mod">
        <pc:chgData name="Sara Muneeb" userId="29b624b1-a719-43f5-9b52-388cd4043c04" providerId="ADAL" clId="{07B87C65-7BF0-4289-BFF5-6A43FACCF6DC}" dt="2022-12-06T04:32:25.212" v="3103" actId="1076"/>
        <pc:sldMkLst>
          <pc:docMk/>
          <pc:sldMk cId="1401089230" sldId="315"/>
        </pc:sldMkLst>
        <pc:spChg chg="mod">
          <ac:chgData name="Sara Muneeb" userId="29b624b1-a719-43f5-9b52-388cd4043c04" providerId="ADAL" clId="{07B87C65-7BF0-4289-BFF5-6A43FACCF6DC}" dt="2022-12-06T04:31:31.106" v="3083" actId="20577"/>
          <ac:spMkLst>
            <pc:docMk/>
            <pc:sldMk cId="1401089230" sldId="315"/>
            <ac:spMk id="2" creationId="{006433C3-B2C6-39DC-C62C-A571019231E1}"/>
          </ac:spMkLst>
        </pc:spChg>
        <pc:spChg chg="del">
          <ac:chgData name="Sara Muneeb" userId="29b624b1-a719-43f5-9b52-388cd4043c04" providerId="ADAL" clId="{07B87C65-7BF0-4289-BFF5-6A43FACCF6DC}" dt="2022-12-06T04:31:26.209" v="3069"/>
          <ac:spMkLst>
            <pc:docMk/>
            <pc:sldMk cId="1401089230" sldId="315"/>
            <ac:spMk id="3" creationId="{DFB44034-6310-85E8-25A0-4882FC913531}"/>
          </ac:spMkLst>
        </pc:spChg>
        <pc:picChg chg="add mod">
          <ac:chgData name="Sara Muneeb" userId="29b624b1-a719-43f5-9b52-388cd4043c04" providerId="ADAL" clId="{07B87C65-7BF0-4289-BFF5-6A43FACCF6DC}" dt="2022-12-06T04:32:25.212" v="3103" actId="1076"/>
          <ac:picMkLst>
            <pc:docMk/>
            <pc:sldMk cId="1401089230" sldId="315"/>
            <ac:picMk id="1026" creationId="{D58A4EC9-0780-1EF8-30A8-118929C0C116}"/>
          </ac:picMkLst>
        </pc:picChg>
      </pc:sldChg>
      <pc:sldChg chg="del">
        <pc:chgData name="Sara Muneeb" userId="29b624b1-a719-43f5-9b52-388cd4043c04" providerId="ADAL" clId="{07B87C65-7BF0-4289-BFF5-6A43FACCF6DC}" dt="2022-11-25T04:26:49.041" v="0" actId="47"/>
        <pc:sldMkLst>
          <pc:docMk/>
          <pc:sldMk cId="1574604444" sldId="315"/>
        </pc:sldMkLst>
      </pc:sldChg>
      <pc:sldChg chg="addSp delSp modSp new mod">
        <pc:chgData name="Sara Muneeb" userId="29b624b1-a719-43f5-9b52-388cd4043c04" providerId="ADAL" clId="{07B87C65-7BF0-4289-BFF5-6A43FACCF6DC}" dt="2022-12-06T04:34:49.307" v="3116" actId="1076"/>
        <pc:sldMkLst>
          <pc:docMk/>
          <pc:sldMk cId="2929702152" sldId="316"/>
        </pc:sldMkLst>
        <pc:spChg chg="mod">
          <ac:chgData name="Sara Muneeb" userId="29b624b1-a719-43f5-9b52-388cd4043c04" providerId="ADAL" clId="{07B87C65-7BF0-4289-BFF5-6A43FACCF6DC}" dt="2022-12-06T04:31:37.363" v="3099" actId="5793"/>
          <ac:spMkLst>
            <pc:docMk/>
            <pc:sldMk cId="2929702152" sldId="316"/>
            <ac:spMk id="2" creationId="{FA709AF4-A790-41F4-E656-E39D6FB07DF1}"/>
          </ac:spMkLst>
        </pc:spChg>
        <pc:spChg chg="del">
          <ac:chgData name="Sara Muneeb" userId="29b624b1-a719-43f5-9b52-388cd4043c04" providerId="ADAL" clId="{07B87C65-7BF0-4289-BFF5-6A43FACCF6DC}" dt="2022-12-06T04:32:13.143" v="3100"/>
          <ac:spMkLst>
            <pc:docMk/>
            <pc:sldMk cId="2929702152" sldId="316"/>
            <ac:spMk id="3" creationId="{AA877C5E-E468-D837-369A-25D4EE92AE9E}"/>
          </ac:spMkLst>
        </pc:spChg>
        <pc:spChg chg="add del mod">
          <ac:chgData name="Sara Muneeb" userId="29b624b1-a719-43f5-9b52-388cd4043c04" providerId="ADAL" clId="{07B87C65-7BF0-4289-BFF5-6A43FACCF6DC}" dt="2022-12-06T04:33:27.759" v="3111" actId="478"/>
          <ac:spMkLst>
            <pc:docMk/>
            <pc:sldMk cId="2929702152" sldId="316"/>
            <ac:spMk id="4" creationId="{AB2D90F0-CF23-7059-8EBD-2CB5BE35251A}"/>
          </ac:spMkLst>
        </pc:spChg>
        <pc:spChg chg="add mod">
          <ac:chgData name="Sara Muneeb" userId="29b624b1-a719-43f5-9b52-388cd4043c04" providerId="ADAL" clId="{07B87C65-7BF0-4289-BFF5-6A43FACCF6DC}" dt="2022-12-06T04:34:40.615" v="3112" actId="478"/>
          <ac:spMkLst>
            <pc:docMk/>
            <pc:sldMk cId="2929702152" sldId="316"/>
            <ac:spMk id="5" creationId="{5A52007E-C1E7-05EB-3805-980316459094}"/>
          </ac:spMkLst>
        </pc:spChg>
        <pc:picChg chg="add del mod">
          <ac:chgData name="Sara Muneeb" userId="29b624b1-a719-43f5-9b52-388cd4043c04" providerId="ADAL" clId="{07B87C65-7BF0-4289-BFF5-6A43FACCF6DC}" dt="2022-12-06T04:34:40.615" v="3112" actId="478"/>
          <ac:picMkLst>
            <pc:docMk/>
            <pc:sldMk cId="2929702152" sldId="316"/>
            <ac:picMk id="2050" creationId="{C223B538-C532-7D2E-27ED-79A38174B04D}"/>
          </ac:picMkLst>
        </pc:picChg>
        <pc:picChg chg="add del mod">
          <ac:chgData name="Sara Muneeb" userId="29b624b1-a719-43f5-9b52-388cd4043c04" providerId="ADAL" clId="{07B87C65-7BF0-4289-BFF5-6A43FACCF6DC}" dt="2022-12-06T04:33:27.332" v="3110"/>
          <ac:picMkLst>
            <pc:docMk/>
            <pc:sldMk cId="2929702152" sldId="316"/>
            <ac:picMk id="2052" creationId="{47E13A5E-6662-BCAA-1A50-211BD5F311DC}"/>
          </ac:picMkLst>
        </pc:picChg>
        <pc:picChg chg="add mod">
          <ac:chgData name="Sara Muneeb" userId="29b624b1-a719-43f5-9b52-388cd4043c04" providerId="ADAL" clId="{07B87C65-7BF0-4289-BFF5-6A43FACCF6DC}" dt="2022-12-06T04:34:49.307" v="3116" actId="1076"/>
          <ac:picMkLst>
            <pc:docMk/>
            <pc:sldMk cId="2929702152" sldId="316"/>
            <ac:picMk id="2054" creationId="{C38A788A-8AE3-E5AA-D8A6-87EE714449DE}"/>
          </ac:picMkLst>
        </pc:picChg>
      </pc:sldChg>
      <pc:sldChg chg="del">
        <pc:chgData name="Sara Muneeb" userId="29b624b1-a719-43f5-9b52-388cd4043c04" providerId="ADAL" clId="{07B87C65-7BF0-4289-BFF5-6A43FACCF6DC}" dt="2022-11-25T04:26:49.041" v="0" actId="47"/>
        <pc:sldMkLst>
          <pc:docMk/>
          <pc:sldMk cId="3785957644" sldId="316"/>
        </pc:sldMkLst>
      </pc:sldChg>
      <pc:sldChg chg="modSp new mod">
        <pc:chgData name="Sara Muneeb" userId="29b624b1-a719-43f5-9b52-388cd4043c04" providerId="ADAL" clId="{07B87C65-7BF0-4289-BFF5-6A43FACCF6DC}" dt="2022-12-06T04:41:02.838" v="3173" actId="20577"/>
        <pc:sldMkLst>
          <pc:docMk/>
          <pc:sldMk cId="207355886" sldId="317"/>
        </pc:sldMkLst>
        <pc:spChg chg="mod">
          <ac:chgData name="Sara Muneeb" userId="29b624b1-a719-43f5-9b52-388cd4043c04" providerId="ADAL" clId="{07B87C65-7BF0-4289-BFF5-6A43FACCF6DC}" dt="2022-12-06T04:35:55.411" v="3152" actId="5793"/>
          <ac:spMkLst>
            <pc:docMk/>
            <pc:sldMk cId="207355886" sldId="317"/>
            <ac:spMk id="2" creationId="{0AED4CBA-FA3D-2C1E-275E-36C488978C9D}"/>
          </ac:spMkLst>
        </pc:spChg>
        <pc:spChg chg="mod">
          <ac:chgData name="Sara Muneeb" userId="29b624b1-a719-43f5-9b52-388cd4043c04" providerId="ADAL" clId="{07B87C65-7BF0-4289-BFF5-6A43FACCF6DC}" dt="2022-12-06T04:41:02.838" v="3173" actId="20577"/>
          <ac:spMkLst>
            <pc:docMk/>
            <pc:sldMk cId="207355886" sldId="317"/>
            <ac:spMk id="3" creationId="{57599E7F-2088-53D3-280B-FDAD066380DB}"/>
          </ac:spMkLst>
        </pc:spChg>
      </pc:sldChg>
      <pc:sldChg chg="del">
        <pc:chgData name="Sara Muneeb" userId="29b624b1-a719-43f5-9b52-388cd4043c04" providerId="ADAL" clId="{07B87C65-7BF0-4289-BFF5-6A43FACCF6DC}" dt="2022-11-25T04:26:49.041" v="0" actId="47"/>
        <pc:sldMkLst>
          <pc:docMk/>
          <pc:sldMk cId="996644715" sldId="317"/>
        </pc:sldMkLst>
      </pc:sldChg>
      <pc:sldChg chg="del">
        <pc:chgData name="Sara Muneeb" userId="29b624b1-a719-43f5-9b52-388cd4043c04" providerId="ADAL" clId="{07B87C65-7BF0-4289-BFF5-6A43FACCF6DC}" dt="2022-11-25T04:26:49.041" v="0" actId="47"/>
        <pc:sldMkLst>
          <pc:docMk/>
          <pc:sldMk cId="1545905496" sldId="318"/>
        </pc:sldMkLst>
      </pc:sldChg>
      <pc:sldChg chg="modSp new mod">
        <pc:chgData name="Sara Muneeb" userId="29b624b1-a719-43f5-9b52-388cd4043c04" providerId="ADAL" clId="{07B87C65-7BF0-4289-BFF5-6A43FACCF6DC}" dt="2022-12-06T04:44:34.103" v="3385" actId="20577"/>
        <pc:sldMkLst>
          <pc:docMk/>
          <pc:sldMk cId="3253479535" sldId="318"/>
        </pc:sldMkLst>
        <pc:spChg chg="mod">
          <ac:chgData name="Sara Muneeb" userId="29b624b1-a719-43f5-9b52-388cd4043c04" providerId="ADAL" clId="{07B87C65-7BF0-4289-BFF5-6A43FACCF6DC}" dt="2022-12-06T04:41:46.186" v="3200" actId="313"/>
          <ac:spMkLst>
            <pc:docMk/>
            <pc:sldMk cId="3253479535" sldId="318"/>
            <ac:spMk id="2" creationId="{566F3255-E094-8C40-D68F-0EDAA9B7F434}"/>
          </ac:spMkLst>
        </pc:spChg>
        <pc:spChg chg="mod">
          <ac:chgData name="Sara Muneeb" userId="29b624b1-a719-43f5-9b52-388cd4043c04" providerId="ADAL" clId="{07B87C65-7BF0-4289-BFF5-6A43FACCF6DC}" dt="2022-12-06T04:44:34.103" v="3385" actId="20577"/>
          <ac:spMkLst>
            <pc:docMk/>
            <pc:sldMk cId="3253479535" sldId="318"/>
            <ac:spMk id="3" creationId="{B99DA845-C627-B6FB-CEEC-ADAA9AFA0385}"/>
          </ac:spMkLst>
        </pc:spChg>
      </pc:sldChg>
      <pc:sldChg chg="modSp new mod">
        <pc:chgData name="Sara Muneeb" userId="29b624b1-a719-43f5-9b52-388cd4043c04" providerId="ADAL" clId="{07B87C65-7BF0-4289-BFF5-6A43FACCF6DC}" dt="2022-12-06T04:47:21.753" v="3609" actId="313"/>
        <pc:sldMkLst>
          <pc:docMk/>
          <pc:sldMk cId="3258948435" sldId="319"/>
        </pc:sldMkLst>
        <pc:spChg chg="mod">
          <ac:chgData name="Sara Muneeb" userId="29b624b1-a719-43f5-9b52-388cd4043c04" providerId="ADAL" clId="{07B87C65-7BF0-4289-BFF5-6A43FACCF6DC}" dt="2022-12-06T04:47:21.753" v="3609" actId="313"/>
          <ac:spMkLst>
            <pc:docMk/>
            <pc:sldMk cId="3258948435" sldId="319"/>
            <ac:spMk id="2" creationId="{83495DE6-22E5-D63D-EEAD-AE7DF5EE3560}"/>
          </ac:spMkLst>
        </pc:spChg>
        <pc:spChg chg="mod">
          <ac:chgData name="Sara Muneeb" userId="29b624b1-a719-43f5-9b52-388cd4043c04" providerId="ADAL" clId="{07B87C65-7BF0-4289-BFF5-6A43FACCF6DC}" dt="2022-12-06T04:47:11.039" v="3607" actId="20577"/>
          <ac:spMkLst>
            <pc:docMk/>
            <pc:sldMk cId="3258948435" sldId="319"/>
            <ac:spMk id="3" creationId="{CB41A3DD-CFB2-EEC0-1AE9-C9556D65C8B4}"/>
          </ac:spMkLst>
        </pc:spChg>
      </pc:sldChg>
    </pc:docChg>
  </pc:docChgLst>
  <pc:docChgLst>
    <pc:chgData name="Sara Muneeb" userId="29b624b1-a719-43f5-9b52-388cd4043c04" providerId="ADAL" clId="{626D58DD-CAD1-41FD-B346-5DA3667E10E3}"/>
    <pc:docChg chg="undo custSel addSld delSld modSld">
      <pc:chgData name="Sara Muneeb" userId="29b624b1-a719-43f5-9b52-388cd4043c04" providerId="ADAL" clId="{626D58DD-CAD1-41FD-B346-5DA3667E10E3}" dt="2022-12-07T12:11:28.684" v="3033" actId="47"/>
      <pc:docMkLst>
        <pc:docMk/>
      </pc:docMkLst>
      <pc:sldChg chg="modSp mod">
        <pc:chgData name="Sara Muneeb" userId="29b624b1-a719-43f5-9b52-388cd4043c04" providerId="ADAL" clId="{626D58DD-CAD1-41FD-B346-5DA3667E10E3}" dt="2022-12-06T04:54:01.538" v="8" actId="20577"/>
        <pc:sldMkLst>
          <pc:docMk/>
          <pc:sldMk cId="2984185032" sldId="256"/>
        </pc:sldMkLst>
        <pc:spChg chg="mod">
          <ac:chgData name="Sara Muneeb" userId="29b624b1-a719-43f5-9b52-388cd4043c04" providerId="ADAL" clId="{626D58DD-CAD1-41FD-B346-5DA3667E10E3}" dt="2022-12-06T04:54:01.538" v="8" actId="20577"/>
          <ac:spMkLst>
            <pc:docMk/>
            <pc:sldMk cId="2984185032" sldId="256"/>
            <ac:spMk id="2" creationId="{00000000-0000-0000-0000-000000000000}"/>
          </ac:spMkLst>
        </pc:spChg>
      </pc:sldChg>
      <pc:sldChg chg="addSp delSp modSp new mod">
        <pc:chgData name="Sara Muneeb" userId="29b624b1-a719-43f5-9b52-388cd4043c04" providerId="ADAL" clId="{626D58DD-CAD1-41FD-B346-5DA3667E10E3}" dt="2022-12-07T09:25:18.194" v="711" actId="167"/>
        <pc:sldMkLst>
          <pc:docMk/>
          <pc:sldMk cId="1746396122" sldId="257"/>
        </pc:sldMkLst>
        <pc:spChg chg="mod">
          <ac:chgData name="Sara Muneeb" userId="29b624b1-a719-43f5-9b52-388cd4043c04" providerId="ADAL" clId="{626D58DD-CAD1-41FD-B346-5DA3667E10E3}" dt="2022-12-06T04:54:14.566" v="21" actId="20577"/>
          <ac:spMkLst>
            <pc:docMk/>
            <pc:sldMk cId="1746396122" sldId="257"/>
            <ac:spMk id="2" creationId="{2D6D919B-68BD-4476-86FD-F0566FCA1E72}"/>
          </ac:spMkLst>
        </pc:spChg>
        <pc:spChg chg="mod">
          <ac:chgData name="Sara Muneeb" userId="29b624b1-a719-43f5-9b52-388cd4043c04" providerId="ADAL" clId="{626D58DD-CAD1-41FD-B346-5DA3667E10E3}" dt="2022-12-07T09:25:05.410" v="708" actId="404"/>
          <ac:spMkLst>
            <pc:docMk/>
            <pc:sldMk cId="1746396122" sldId="257"/>
            <ac:spMk id="3" creationId="{90AF1FA9-BC96-9025-809A-CB7FBD0773E0}"/>
          </ac:spMkLst>
        </pc:spChg>
        <pc:picChg chg="add del mod">
          <ac:chgData name="Sara Muneeb" userId="29b624b1-a719-43f5-9b52-388cd4043c04" providerId="ADAL" clId="{626D58DD-CAD1-41FD-B346-5DA3667E10E3}" dt="2022-12-07T09:24:33.307" v="699" actId="478"/>
          <ac:picMkLst>
            <pc:docMk/>
            <pc:sldMk cId="1746396122" sldId="257"/>
            <ac:picMk id="3074" creationId="{81585607-DC9C-A10B-C0C0-FA37C76C10B6}"/>
          </ac:picMkLst>
        </pc:picChg>
        <pc:picChg chg="add mod">
          <ac:chgData name="Sara Muneeb" userId="29b624b1-a719-43f5-9b52-388cd4043c04" providerId="ADAL" clId="{626D58DD-CAD1-41FD-B346-5DA3667E10E3}" dt="2022-12-07T09:25:18.194" v="711" actId="167"/>
          <ac:picMkLst>
            <pc:docMk/>
            <pc:sldMk cId="1746396122" sldId="257"/>
            <ac:picMk id="3076" creationId="{F43BF084-CDA6-DF22-5CA0-76703CDC2900}"/>
          </ac:picMkLst>
        </pc:picChg>
      </pc:sldChg>
      <pc:sldChg chg="del">
        <pc:chgData name="Sara Muneeb" userId="29b624b1-a719-43f5-9b52-388cd4043c04" providerId="ADAL" clId="{626D58DD-CAD1-41FD-B346-5DA3667E10E3}" dt="2022-12-06T04:53:54.509" v="0" actId="47"/>
        <pc:sldMkLst>
          <pc:docMk/>
          <pc:sldMk cId="4052696622" sldId="257"/>
        </pc:sldMkLst>
      </pc:sldChg>
      <pc:sldChg chg="del">
        <pc:chgData name="Sara Muneeb" userId="29b624b1-a719-43f5-9b52-388cd4043c04" providerId="ADAL" clId="{626D58DD-CAD1-41FD-B346-5DA3667E10E3}" dt="2022-12-06T04:53:54.509" v="0" actId="47"/>
        <pc:sldMkLst>
          <pc:docMk/>
          <pc:sldMk cId="1361134221" sldId="258"/>
        </pc:sldMkLst>
      </pc:sldChg>
      <pc:sldChg chg="addSp modSp new mod">
        <pc:chgData name="Sara Muneeb" userId="29b624b1-a719-43f5-9b52-388cd4043c04" providerId="ADAL" clId="{626D58DD-CAD1-41FD-B346-5DA3667E10E3}" dt="2022-12-07T09:26:50.867" v="739" actId="1076"/>
        <pc:sldMkLst>
          <pc:docMk/>
          <pc:sldMk cId="3860371570" sldId="258"/>
        </pc:sldMkLst>
        <pc:spChg chg="mod">
          <ac:chgData name="Sara Muneeb" userId="29b624b1-a719-43f5-9b52-388cd4043c04" providerId="ADAL" clId="{626D58DD-CAD1-41FD-B346-5DA3667E10E3}" dt="2022-12-07T06:32:34.700" v="100" actId="20577"/>
          <ac:spMkLst>
            <pc:docMk/>
            <pc:sldMk cId="3860371570" sldId="258"/>
            <ac:spMk id="2" creationId="{C3560AE7-E8D9-D0FC-3E1F-23C3C7057DB6}"/>
          </ac:spMkLst>
        </pc:spChg>
        <pc:spChg chg="mod">
          <ac:chgData name="Sara Muneeb" userId="29b624b1-a719-43f5-9b52-388cd4043c04" providerId="ADAL" clId="{626D58DD-CAD1-41FD-B346-5DA3667E10E3}" dt="2022-12-07T09:26:42.060" v="736" actId="21"/>
          <ac:spMkLst>
            <pc:docMk/>
            <pc:sldMk cId="3860371570" sldId="258"/>
            <ac:spMk id="3" creationId="{C43F6602-D41C-1E60-8D60-EA0206CAFCDB}"/>
          </ac:spMkLst>
        </pc:spChg>
        <pc:picChg chg="add mod">
          <ac:chgData name="Sara Muneeb" userId="29b624b1-a719-43f5-9b52-388cd4043c04" providerId="ADAL" clId="{626D58DD-CAD1-41FD-B346-5DA3667E10E3}" dt="2022-12-07T09:26:50.867" v="739" actId="1076"/>
          <ac:picMkLst>
            <pc:docMk/>
            <pc:sldMk cId="3860371570" sldId="258"/>
            <ac:picMk id="4098" creationId="{DD73AAF0-86FF-9B2D-14CB-33E8EBE2ED85}"/>
          </ac:picMkLst>
        </pc:picChg>
      </pc:sldChg>
      <pc:sldChg chg="addSp modSp new mod">
        <pc:chgData name="Sara Muneeb" userId="29b624b1-a719-43f5-9b52-388cd4043c04" providerId="ADAL" clId="{626D58DD-CAD1-41FD-B346-5DA3667E10E3}" dt="2022-12-07T09:11:33.123" v="438" actId="1076"/>
        <pc:sldMkLst>
          <pc:docMk/>
          <pc:sldMk cId="2060412909" sldId="259"/>
        </pc:sldMkLst>
        <pc:spChg chg="mod">
          <ac:chgData name="Sara Muneeb" userId="29b624b1-a719-43f5-9b52-388cd4043c04" providerId="ADAL" clId="{626D58DD-CAD1-41FD-B346-5DA3667E10E3}" dt="2022-12-07T09:06:41.045" v="359" actId="27636"/>
          <ac:spMkLst>
            <pc:docMk/>
            <pc:sldMk cId="2060412909" sldId="259"/>
            <ac:spMk id="2" creationId="{BC618433-BF47-7878-9478-00B34BE787A0}"/>
          </ac:spMkLst>
        </pc:spChg>
        <pc:spChg chg="mod">
          <ac:chgData name="Sara Muneeb" userId="29b624b1-a719-43f5-9b52-388cd4043c04" providerId="ADAL" clId="{626D58DD-CAD1-41FD-B346-5DA3667E10E3}" dt="2022-12-07T09:11:17.056" v="435" actId="404"/>
          <ac:spMkLst>
            <pc:docMk/>
            <pc:sldMk cId="2060412909" sldId="259"/>
            <ac:spMk id="3" creationId="{48507441-FF76-03B6-2E1A-3AEF5105983A}"/>
          </ac:spMkLst>
        </pc:spChg>
        <pc:picChg chg="add mod">
          <ac:chgData name="Sara Muneeb" userId="29b624b1-a719-43f5-9b52-388cd4043c04" providerId="ADAL" clId="{626D58DD-CAD1-41FD-B346-5DA3667E10E3}" dt="2022-12-07T09:11:33.123" v="438" actId="1076"/>
          <ac:picMkLst>
            <pc:docMk/>
            <pc:sldMk cId="2060412909" sldId="259"/>
            <ac:picMk id="1026" creationId="{457EFE12-53E1-317F-BA94-7398E4966D0B}"/>
          </ac:picMkLst>
        </pc:picChg>
      </pc:sldChg>
      <pc:sldChg chg="del">
        <pc:chgData name="Sara Muneeb" userId="29b624b1-a719-43f5-9b52-388cd4043c04" providerId="ADAL" clId="{626D58DD-CAD1-41FD-B346-5DA3667E10E3}" dt="2022-12-06T04:53:54.509" v="0" actId="47"/>
        <pc:sldMkLst>
          <pc:docMk/>
          <pc:sldMk cId="4265269636" sldId="259"/>
        </pc:sldMkLst>
      </pc:sldChg>
      <pc:sldChg chg="del">
        <pc:chgData name="Sara Muneeb" userId="29b624b1-a719-43f5-9b52-388cd4043c04" providerId="ADAL" clId="{626D58DD-CAD1-41FD-B346-5DA3667E10E3}" dt="2022-12-06T04:53:54.509" v="0" actId="47"/>
        <pc:sldMkLst>
          <pc:docMk/>
          <pc:sldMk cId="3053092613" sldId="260"/>
        </pc:sldMkLst>
      </pc:sldChg>
      <pc:sldChg chg="modSp new mod">
        <pc:chgData name="Sara Muneeb" userId="29b624b1-a719-43f5-9b52-388cd4043c04" providerId="ADAL" clId="{626D58DD-CAD1-41FD-B346-5DA3667E10E3}" dt="2022-12-07T09:25:58.324" v="724" actId="20577"/>
        <pc:sldMkLst>
          <pc:docMk/>
          <pc:sldMk cId="3321054555" sldId="260"/>
        </pc:sldMkLst>
        <pc:spChg chg="mod">
          <ac:chgData name="Sara Muneeb" userId="29b624b1-a719-43f5-9b52-388cd4043c04" providerId="ADAL" clId="{626D58DD-CAD1-41FD-B346-5DA3667E10E3}" dt="2022-12-07T09:25:58.324" v="724" actId="20577"/>
          <ac:spMkLst>
            <pc:docMk/>
            <pc:sldMk cId="3321054555" sldId="260"/>
            <ac:spMk id="2" creationId="{C866CABA-CA83-CBBA-2F53-AC06F966E641}"/>
          </ac:spMkLst>
        </pc:spChg>
        <pc:spChg chg="mod">
          <ac:chgData name="Sara Muneeb" userId="29b624b1-a719-43f5-9b52-388cd4043c04" providerId="ADAL" clId="{626D58DD-CAD1-41FD-B346-5DA3667E10E3}" dt="2022-12-07T09:02:14.454" v="355" actId="20577"/>
          <ac:spMkLst>
            <pc:docMk/>
            <pc:sldMk cId="3321054555" sldId="260"/>
            <ac:spMk id="3" creationId="{0C9C6AC8-E212-7E96-4848-B255D7EB7AE3}"/>
          </ac:spMkLst>
        </pc:spChg>
      </pc:sldChg>
      <pc:sldChg chg="del">
        <pc:chgData name="Sara Muneeb" userId="29b624b1-a719-43f5-9b52-388cd4043c04" providerId="ADAL" clId="{626D58DD-CAD1-41FD-B346-5DA3667E10E3}" dt="2022-12-06T04:53:54.509" v="0" actId="47"/>
        <pc:sldMkLst>
          <pc:docMk/>
          <pc:sldMk cId="148806529" sldId="261"/>
        </pc:sldMkLst>
      </pc:sldChg>
      <pc:sldChg chg="addSp modSp new mod">
        <pc:chgData name="Sara Muneeb" userId="29b624b1-a719-43f5-9b52-388cd4043c04" providerId="ADAL" clId="{626D58DD-CAD1-41FD-B346-5DA3667E10E3}" dt="2022-12-07T09:21:47.993" v="691" actId="114"/>
        <pc:sldMkLst>
          <pc:docMk/>
          <pc:sldMk cId="1632207964" sldId="261"/>
        </pc:sldMkLst>
        <pc:spChg chg="mod">
          <ac:chgData name="Sara Muneeb" userId="29b624b1-a719-43f5-9b52-388cd4043c04" providerId="ADAL" clId="{626D58DD-CAD1-41FD-B346-5DA3667E10E3}" dt="2022-12-07T09:11:45.065" v="439"/>
          <ac:spMkLst>
            <pc:docMk/>
            <pc:sldMk cId="1632207964" sldId="261"/>
            <ac:spMk id="2" creationId="{07932193-8A40-2A47-8ED9-D44350C2BC32}"/>
          </ac:spMkLst>
        </pc:spChg>
        <pc:spChg chg="mod">
          <ac:chgData name="Sara Muneeb" userId="29b624b1-a719-43f5-9b52-388cd4043c04" providerId="ADAL" clId="{626D58DD-CAD1-41FD-B346-5DA3667E10E3}" dt="2022-12-07T09:21:47.993" v="691" actId="114"/>
          <ac:spMkLst>
            <pc:docMk/>
            <pc:sldMk cId="1632207964" sldId="261"/>
            <ac:spMk id="3" creationId="{40826A6F-3E45-8940-48F0-0A569DA89FE4}"/>
          </ac:spMkLst>
        </pc:spChg>
        <pc:picChg chg="add mod">
          <ac:chgData name="Sara Muneeb" userId="29b624b1-a719-43f5-9b52-388cd4043c04" providerId="ADAL" clId="{626D58DD-CAD1-41FD-B346-5DA3667E10E3}" dt="2022-12-07T09:20:55.081" v="664" actId="14100"/>
          <ac:picMkLst>
            <pc:docMk/>
            <pc:sldMk cId="1632207964" sldId="261"/>
            <ac:picMk id="2050" creationId="{C406DF67-BC20-6968-257C-889FD9A71601}"/>
          </ac:picMkLst>
        </pc:picChg>
      </pc:sldChg>
      <pc:sldChg chg="del">
        <pc:chgData name="Sara Muneeb" userId="29b624b1-a719-43f5-9b52-388cd4043c04" providerId="ADAL" clId="{626D58DD-CAD1-41FD-B346-5DA3667E10E3}" dt="2022-12-06T04:53:54.509" v="0" actId="47"/>
        <pc:sldMkLst>
          <pc:docMk/>
          <pc:sldMk cId="2076603548" sldId="262"/>
        </pc:sldMkLst>
      </pc:sldChg>
      <pc:sldChg chg="modSp new mod">
        <pc:chgData name="Sara Muneeb" userId="29b624b1-a719-43f5-9b52-388cd4043c04" providerId="ADAL" clId="{626D58DD-CAD1-41FD-B346-5DA3667E10E3}" dt="2022-12-07T10:05:52.351" v="1413" actId="20577"/>
        <pc:sldMkLst>
          <pc:docMk/>
          <pc:sldMk cId="3110555305" sldId="262"/>
        </pc:sldMkLst>
        <pc:spChg chg="mod">
          <ac:chgData name="Sara Muneeb" userId="29b624b1-a719-43f5-9b52-388cd4043c04" providerId="ADAL" clId="{626D58DD-CAD1-41FD-B346-5DA3667E10E3}" dt="2022-12-07T09:17:11.555" v="644"/>
          <ac:spMkLst>
            <pc:docMk/>
            <pc:sldMk cId="3110555305" sldId="262"/>
            <ac:spMk id="2" creationId="{73057CAC-EC86-4C16-8229-91360890C803}"/>
          </ac:spMkLst>
        </pc:spChg>
        <pc:spChg chg="mod">
          <ac:chgData name="Sara Muneeb" userId="29b624b1-a719-43f5-9b52-388cd4043c04" providerId="ADAL" clId="{626D58DD-CAD1-41FD-B346-5DA3667E10E3}" dt="2022-12-07T10:05:52.351" v="1413" actId="20577"/>
          <ac:spMkLst>
            <pc:docMk/>
            <pc:sldMk cId="3110555305" sldId="262"/>
            <ac:spMk id="3" creationId="{42E557E4-7D36-DEC3-6240-1B15850D4CA8}"/>
          </ac:spMkLst>
        </pc:spChg>
      </pc:sldChg>
      <pc:sldChg chg="del">
        <pc:chgData name="Sara Muneeb" userId="29b624b1-a719-43f5-9b52-388cd4043c04" providerId="ADAL" clId="{626D58DD-CAD1-41FD-B346-5DA3667E10E3}" dt="2022-12-06T04:53:54.509" v="0" actId="47"/>
        <pc:sldMkLst>
          <pc:docMk/>
          <pc:sldMk cId="1694070568" sldId="263"/>
        </pc:sldMkLst>
      </pc:sldChg>
      <pc:sldChg chg="modSp new mod">
        <pc:chgData name="Sara Muneeb" userId="29b624b1-a719-43f5-9b52-388cd4043c04" providerId="ADAL" clId="{626D58DD-CAD1-41FD-B346-5DA3667E10E3}" dt="2022-12-07T10:05:15.901" v="1402" actId="20577"/>
        <pc:sldMkLst>
          <pc:docMk/>
          <pc:sldMk cId="2084209913" sldId="263"/>
        </pc:sldMkLst>
        <pc:spChg chg="mod">
          <ac:chgData name="Sara Muneeb" userId="29b624b1-a719-43f5-9b52-388cd4043c04" providerId="ADAL" clId="{626D58DD-CAD1-41FD-B346-5DA3667E10E3}" dt="2022-12-07T10:05:15.901" v="1402" actId="20577"/>
          <ac:spMkLst>
            <pc:docMk/>
            <pc:sldMk cId="2084209913" sldId="263"/>
            <ac:spMk id="2" creationId="{6CD0638C-23D9-4086-4665-113A5CBDEB05}"/>
          </ac:spMkLst>
        </pc:spChg>
        <pc:spChg chg="mod">
          <ac:chgData name="Sara Muneeb" userId="29b624b1-a719-43f5-9b52-388cd4043c04" providerId="ADAL" clId="{626D58DD-CAD1-41FD-B346-5DA3667E10E3}" dt="2022-12-07T10:05:03.371" v="1383" actId="27636"/>
          <ac:spMkLst>
            <pc:docMk/>
            <pc:sldMk cId="2084209913" sldId="263"/>
            <ac:spMk id="3" creationId="{71FFDB5D-541C-F5EE-B426-EC9D8161D9A8}"/>
          </ac:spMkLst>
        </pc:spChg>
      </pc:sldChg>
      <pc:sldChg chg="del">
        <pc:chgData name="Sara Muneeb" userId="29b624b1-a719-43f5-9b52-388cd4043c04" providerId="ADAL" clId="{626D58DD-CAD1-41FD-B346-5DA3667E10E3}" dt="2022-12-06T04:53:54.509" v="0" actId="47"/>
        <pc:sldMkLst>
          <pc:docMk/>
          <pc:sldMk cId="588564377" sldId="264"/>
        </pc:sldMkLst>
      </pc:sldChg>
      <pc:sldChg chg="addSp delSp modSp new mod">
        <pc:chgData name="Sara Muneeb" userId="29b624b1-a719-43f5-9b52-388cd4043c04" providerId="ADAL" clId="{626D58DD-CAD1-41FD-B346-5DA3667E10E3}" dt="2022-12-07T10:11:04.068" v="1541" actId="6549"/>
        <pc:sldMkLst>
          <pc:docMk/>
          <pc:sldMk cId="2319099585" sldId="264"/>
        </pc:sldMkLst>
        <pc:spChg chg="mod">
          <ac:chgData name="Sara Muneeb" userId="29b624b1-a719-43f5-9b52-388cd4043c04" providerId="ADAL" clId="{626D58DD-CAD1-41FD-B346-5DA3667E10E3}" dt="2022-12-07T10:09:34.452" v="1512" actId="20577"/>
          <ac:spMkLst>
            <pc:docMk/>
            <pc:sldMk cId="2319099585" sldId="264"/>
            <ac:spMk id="2" creationId="{398C4538-1C9C-E389-735E-0C422E9385F0}"/>
          </ac:spMkLst>
        </pc:spChg>
        <pc:spChg chg="mod">
          <ac:chgData name="Sara Muneeb" userId="29b624b1-a719-43f5-9b52-388cd4043c04" providerId="ADAL" clId="{626D58DD-CAD1-41FD-B346-5DA3667E10E3}" dt="2022-12-07T10:11:04.068" v="1541" actId="6549"/>
          <ac:spMkLst>
            <pc:docMk/>
            <pc:sldMk cId="2319099585" sldId="264"/>
            <ac:spMk id="3" creationId="{32ACA20A-46DC-7ABA-B504-E54CA02BFBC7}"/>
          </ac:spMkLst>
        </pc:spChg>
        <pc:spChg chg="add del">
          <ac:chgData name="Sara Muneeb" userId="29b624b1-a719-43f5-9b52-388cd4043c04" providerId="ADAL" clId="{626D58DD-CAD1-41FD-B346-5DA3667E10E3}" dt="2022-12-07T10:10:48.725" v="1536" actId="22"/>
          <ac:spMkLst>
            <pc:docMk/>
            <pc:sldMk cId="2319099585" sldId="264"/>
            <ac:spMk id="5" creationId="{475B7698-41BE-F809-2873-763845FB49EE}"/>
          </ac:spMkLst>
        </pc:spChg>
      </pc:sldChg>
      <pc:sldChg chg="addSp modSp new mod">
        <pc:chgData name="Sara Muneeb" userId="29b624b1-a719-43f5-9b52-388cd4043c04" providerId="ADAL" clId="{626D58DD-CAD1-41FD-B346-5DA3667E10E3}" dt="2022-12-07T10:12:12.605" v="1555"/>
        <pc:sldMkLst>
          <pc:docMk/>
          <pc:sldMk cId="187458491" sldId="265"/>
        </pc:sldMkLst>
        <pc:spChg chg="mod">
          <ac:chgData name="Sara Muneeb" userId="29b624b1-a719-43f5-9b52-388cd4043c04" providerId="ADAL" clId="{626D58DD-CAD1-41FD-B346-5DA3667E10E3}" dt="2022-12-07T10:12:12.605" v="1555"/>
          <ac:spMkLst>
            <pc:docMk/>
            <pc:sldMk cId="187458491" sldId="265"/>
            <ac:spMk id="2" creationId="{F5D53E8D-6509-04E5-492D-80A9996256E6}"/>
          </ac:spMkLst>
        </pc:spChg>
        <pc:spChg chg="mod">
          <ac:chgData name="Sara Muneeb" userId="29b624b1-a719-43f5-9b52-388cd4043c04" providerId="ADAL" clId="{626D58DD-CAD1-41FD-B346-5DA3667E10E3}" dt="2022-12-07T10:11:23.985" v="1546" actId="20577"/>
          <ac:spMkLst>
            <pc:docMk/>
            <pc:sldMk cId="187458491" sldId="265"/>
            <ac:spMk id="3" creationId="{4ACCCBCC-0D95-4399-BCA0-1CE274345BD8}"/>
          </ac:spMkLst>
        </pc:spChg>
        <pc:picChg chg="add mod">
          <ac:chgData name="Sara Muneeb" userId="29b624b1-a719-43f5-9b52-388cd4043c04" providerId="ADAL" clId="{626D58DD-CAD1-41FD-B346-5DA3667E10E3}" dt="2022-12-07T10:11:55.365" v="1554" actId="1076"/>
          <ac:picMkLst>
            <pc:docMk/>
            <pc:sldMk cId="187458491" sldId="265"/>
            <ac:picMk id="5122" creationId="{B9E26AB3-BEC0-8BB5-E242-D5ED2129E429}"/>
          </ac:picMkLst>
        </pc:picChg>
      </pc:sldChg>
      <pc:sldChg chg="del">
        <pc:chgData name="Sara Muneeb" userId="29b624b1-a719-43f5-9b52-388cd4043c04" providerId="ADAL" clId="{626D58DD-CAD1-41FD-B346-5DA3667E10E3}" dt="2022-12-06T04:53:54.509" v="0" actId="47"/>
        <pc:sldMkLst>
          <pc:docMk/>
          <pc:sldMk cId="920584413" sldId="265"/>
        </pc:sldMkLst>
      </pc:sldChg>
      <pc:sldChg chg="del">
        <pc:chgData name="Sara Muneeb" userId="29b624b1-a719-43f5-9b52-388cd4043c04" providerId="ADAL" clId="{626D58DD-CAD1-41FD-B346-5DA3667E10E3}" dt="2022-12-06T04:53:54.509" v="0" actId="47"/>
        <pc:sldMkLst>
          <pc:docMk/>
          <pc:sldMk cId="480505665" sldId="266"/>
        </pc:sldMkLst>
      </pc:sldChg>
      <pc:sldChg chg="addSp delSp modSp new mod">
        <pc:chgData name="Sara Muneeb" userId="29b624b1-a719-43f5-9b52-388cd4043c04" providerId="ADAL" clId="{626D58DD-CAD1-41FD-B346-5DA3667E10E3}" dt="2022-12-07T10:20:56.959" v="1797" actId="1076"/>
        <pc:sldMkLst>
          <pc:docMk/>
          <pc:sldMk cId="3212761477" sldId="266"/>
        </pc:sldMkLst>
        <pc:spChg chg="mod">
          <ac:chgData name="Sara Muneeb" userId="29b624b1-a719-43f5-9b52-388cd4043c04" providerId="ADAL" clId="{626D58DD-CAD1-41FD-B346-5DA3667E10E3}" dt="2022-12-07T10:12:33.850" v="1614" actId="20577"/>
          <ac:spMkLst>
            <pc:docMk/>
            <pc:sldMk cId="3212761477" sldId="266"/>
            <ac:spMk id="2" creationId="{043EC072-1643-AC0E-72CB-13AEE01DC25D}"/>
          </ac:spMkLst>
        </pc:spChg>
        <pc:spChg chg="mod">
          <ac:chgData name="Sara Muneeb" userId="29b624b1-a719-43f5-9b52-388cd4043c04" providerId="ADAL" clId="{626D58DD-CAD1-41FD-B346-5DA3667E10E3}" dt="2022-12-07T10:20:41.050" v="1793" actId="404"/>
          <ac:spMkLst>
            <pc:docMk/>
            <pc:sldMk cId="3212761477" sldId="266"/>
            <ac:spMk id="3" creationId="{1CC60E78-FC79-76B4-2AC9-D6914EB5F1F3}"/>
          </ac:spMkLst>
        </pc:spChg>
        <pc:picChg chg="add mod">
          <ac:chgData name="Sara Muneeb" userId="29b624b1-a719-43f5-9b52-388cd4043c04" providerId="ADAL" clId="{626D58DD-CAD1-41FD-B346-5DA3667E10E3}" dt="2022-12-07T10:20:56.959" v="1797" actId="1076"/>
          <ac:picMkLst>
            <pc:docMk/>
            <pc:sldMk cId="3212761477" sldId="266"/>
            <ac:picMk id="4" creationId="{374319CC-3C69-DA46-1E07-0B1E6267BF09}"/>
          </ac:picMkLst>
        </pc:picChg>
        <pc:picChg chg="add del">
          <ac:chgData name="Sara Muneeb" userId="29b624b1-a719-43f5-9b52-388cd4043c04" providerId="ADAL" clId="{626D58DD-CAD1-41FD-B346-5DA3667E10E3}" dt="2022-12-07T10:15:58.829" v="1694" actId="21"/>
          <ac:picMkLst>
            <pc:docMk/>
            <pc:sldMk cId="3212761477" sldId="266"/>
            <ac:picMk id="6146" creationId="{6671E64E-4A81-7930-D032-3E17D6418A46}"/>
          </ac:picMkLst>
        </pc:picChg>
      </pc:sldChg>
      <pc:sldChg chg="del">
        <pc:chgData name="Sara Muneeb" userId="29b624b1-a719-43f5-9b52-388cd4043c04" providerId="ADAL" clId="{626D58DD-CAD1-41FD-B346-5DA3667E10E3}" dt="2022-12-06T04:53:54.509" v="0" actId="47"/>
        <pc:sldMkLst>
          <pc:docMk/>
          <pc:sldMk cId="814825275" sldId="267"/>
        </pc:sldMkLst>
      </pc:sldChg>
      <pc:sldChg chg="addSp delSp modSp new mod">
        <pc:chgData name="Sara Muneeb" userId="29b624b1-a719-43f5-9b52-388cd4043c04" providerId="ADAL" clId="{626D58DD-CAD1-41FD-B346-5DA3667E10E3}" dt="2022-12-07T10:20:30.241" v="1791" actId="21"/>
        <pc:sldMkLst>
          <pc:docMk/>
          <pc:sldMk cId="2035522379" sldId="267"/>
        </pc:sldMkLst>
        <pc:spChg chg="mod">
          <ac:chgData name="Sara Muneeb" userId="29b624b1-a719-43f5-9b52-388cd4043c04" providerId="ADAL" clId="{626D58DD-CAD1-41FD-B346-5DA3667E10E3}" dt="2022-12-07T10:16:28.407" v="1723" actId="313"/>
          <ac:spMkLst>
            <pc:docMk/>
            <pc:sldMk cId="2035522379" sldId="267"/>
            <ac:spMk id="2" creationId="{3522A1BD-D0BE-1CD1-2C4A-35CEA632689D}"/>
          </ac:spMkLst>
        </pc:spChg>
        <pc:spChg chg="mod">
          <ac:chgData name="Sara Muneeb" userId="29b624b1-a719-43f5-9b52-388cd4043c04" providerId="ADAL" clId="{626D58DD-CAD1-41FD-B346-5DA3667E10E3}" dt="2022-12-07T10:20:16.796" v="1789" actId="14100"/>
          <ac:spMkLst>
            <pc:docMk/>
            <pc:sldMk cId="2035522379" sldId="267"/>
            <ac:spMk id="3" creationId="{71D702BD-0A98-DDB7-AD13-D744318D25BF}"/>
          </ac:spMkLst>
        </pc:spChg>
        <pc:picChg chg="add del mod">
          <ac:chgData name="Sara Muneeb" userId="29b624b1-a719-43f5-9b52-388cd4043c04" providerId="ADAL" clId="{626D58DD-CAD1-41FD-B346-5DA3667E10E3}" dt="2022-12-07T10:20:30.241" v="1791" actId="21"/>
          <ac:picMkLst>
            <pc:docMk/>
            <pc:sldMk cId="2035522379" sldId="267"/>
            <ac:picMk id="4" creationId="{D5DDE515-995D-4CC6-BB28-CCDA4EF37ABB}"/>
          </ac:picMkLst>
        </pc:picChg>
      </pc:sldChg>
      <pc:sldChg chg="del">
        <pc:chgData name="Sara Muneeb" userId="29b624b1-a719-43f5-9b52-388cd4043c04" providerId="ADAL" clId="{626D58DD-CAD1-41FD-B346-5DA3667E10E3}" dt="2022-12-06T04:53:54.509" v="0" actId="47"/>
        <pc:sldMkLst>
          <pc:docMk/>
          <pc:sldMk cId="793564404" sldId="268"/>
        </pc:sldMkLst>
      </pc:sldChg>
      <pc:sldChg chg="addSp delSp modSp new mod">
        <pc:chgData name="Sara Muneeb" userId="29b624b1-a719-43f5-9b52-388cd4043c04" providerId="ADAL" clId="{626D58DD-CAD1-41FD-B346-5DA3667E10E3}" dt="2022-12-07T10:27:43.431" v="2058" actId="1035"/>
        <pc:sldMkLst>
          <pc:docMk/>
          <pc:sldMk cId="1886305423" sldId="268"/>
        </pc:sldMkLst>
        <pc:spChg chg="mod">
          <ac:chgData name="Sara Muneeb" userId="29b624b1-a719-43f5-9b52-388cd4043c04" providerId="ADAL" clId="{626D58DD-CAD1-41FD-B346-5DA3667E10E3}" dt="2022-12-07T10:23:32.976" v="1858" actId="20577"/>
          <ac:spMkLst>
            <pc:docMk/>
            <pc:sldMk cId="1886305423" sldId="268"/>
            <ac:spMk id="2" creationId="{38E369E2-0429-0590-C171-E886D4563B73}"/>
          </ac:spMkLst>
        </pc:spChg>
        <pc:spChg chg="add del mod">
          <ac:chgData name="Sara Muneeb" userId="29b624b1-a719-43f5-9b52-388cd4043c04" providerId="ADAL" clId="{626D58DD-CAD1-41FD-B346-5DA3667E10E3}" dt="2022-12-07T10:27:22.268" v="2051" actId="404"/>
          <ac:spMkLst>
            <pc:docMk/>
            <pc:sldMk cId="1886305423" sldId="268"/>
            <ac:spMk id="3" creationId="{AE937DE8-9520-D6C3-F714-E36B4A70036B}"/>
          </ac:spMkLst>
        </pc:spChg>
        <pc:picChg chg="add del mod">
          <ac:chgData name="Sara Muneeb" userId="29b624b1-a719-43f5-9b52-388cd4043c04" providerId="ADAL" clId="{626D58DD-CAD1-41FD-B346-5DA3667E10E3}" dt="2022-12-07T10:21:42.585" v="1817"/>
          <ac:picMkLst>
            <pc:docMk/>
            <pc:sldMk cId="1886305423" sldId="268"/>
            <ac:picMk id="4" creationId="{C676EFFD-4F8B-B8CA-78FA-9C41FD0D9CC9}"/>
          </ac:picMkLst>
        </pc:picChg>
        <pc:picChg chg="add mod">
          <ac:chgData name="Sara Muneeb" userId="29b624b1-a719-43f5-9b52-388cd4043c04" providerId="ADAL" clId="{626D58DD-CAD1-41FD-B346-5DA3667E10E3}" dt="2022-12-07T10:27:43.431" v="2058" actId="1035"/>
          <ac:picMkLst>
            <pc:docMk/>
            <pc:sldMk cId="1886305423" sldId="268"/>
            <ac:picMk id="7170" creationId="{DE3C83B4-BAEB-2080-03AF-F13EAEE701AF}"/>
          </ac:picMkLst>
        </pc:picChg>
      </pc:sldChg>
      <pc:sldChg chg="addSp modSp new mod">
        <pc:chgData name="Sara Muneeb" userId="29b624b1-a719-43f5-9b52-388cd4043c04" providerId="ADAL" clId="{626D58DD-CAD1-41FD-B346-5DA3667E10E3}" dt="2022-12-07T10:34:55.759" v="2101" actId="1076"/>
        <pc:sldMkLst>
          <pc:docMk/>
          <pc:sldMk cId="681321597" sldId="269"/>
        </pc:sldMkLst>
        <pc:spChg chg="mod">
          <ac:chgData name="Sara Muneeb" userId="29b624b1-a719-43f5-9b52-388cd4043c04" providerId="ADAL" clId="{626D58DD-CAD1-41FD-B346-5DA3667E10E3}" dt="2022-12-07T10:24:32.020" v="1877" actId="20577"/>
          <ac:spMkLst>
            <pc:docMk/>
            <pc:sldMk cId="681321597" sldId="269"/>
            <ac:spMk id="2" creationId="{E23F001D-8E2C-64E3-774C-6BF96C0C9721}"/>
          </ac:spMkLst>
        </pc:spChg>
        <pc:spChg chg="mod">
          <ac:chgData name="Sara Muneeb" userId="29b624b1-a719-43f5-9b52-388cd4043c04" providerId="ADAL" clId="{626D58DD-CAD1-41FD-B346-5DA3667E10E3}" dt="2022-12-07T10:25:43.697" v="2025" actId="20577"/>
          <ac:spMkLst>
            <pc:docMk/>
            <pc:sldMk cId="681321597" sldId="269"/>
            <ac:spMk id="3" creationId="{724E1C29-E5A8-2F59-582F-F43811835532}"/>
          </ac:spMkLst>
        </pc:spChg>
        <pc:picChg chg="add mod">
          <ac:chgData name="Sara Muneeb" userId="29b624b1-a719-43f5-9b52-388cd4043c04" providerId="ADAL" clId="{626D58DD-CAD1-41FD-B346-5DA3667E10E3}" dt="2022-12-07T10:34:55.759" v="2101" actId="1076"/>
          <ac:picMkLst>
            <pc:docMk/>
            <pc:sldMk cId="681321597" sldId="269"/>
            <ac:picMk id="9218" creationId="{28B8CA0C-A687-A6A3-550A-C4E0F3D31E30}"/>
          </ac:picMkLst>
        </pc:picChg>
      </pc:sldChg>
      <pc:sldChg chg="del">
        <pc:chgData name="Sara Muneeb" userId="29b624b1-a719-43f5-9b52-388cd4043c04" providerId="ADAL" clId="{626D58DD-CAD1-41FD-B346-5DA3667E10E3}" dt="2022-12-06T04:53:54.509" v="0" actId="47"/>
        <pc:sldMkLst>
          <pc:docMk/>
          <pc:sldMk cId="3179164803" sldId="269"/>
        </pc:sldMkLst>
      </pc:sldChg>
      <pc:sldChg chg="del">
        <pc:chgData name="Sara Muneeb" userId="29b624b1-a719-43f5-9b52-388cd4043c04" providerId="ADAL" clId="{626D58DD-CAD1-41FD-B346-5DA3667E10E3}" dt="2022-12-06T04:53:54.509" v="0" actId="47"/>
        <pc:sldMkLst>
          <pc:docMk/>
          <pc:sldMk cId="1469265427" sldId="270"/>
        </pc:sldMkLst>
      </pc:sldChg>
      <pc:sldChg chg="modSp new mod">
        <pc:chgData name="Sara Muneeb" userId="29b624b1-a719-43f5-9b52-388cd4043c04" providerId="ADAL" clId="{626D58DD-CAD1-41FD-B346-5DA3667E10E3}" dt="2022-12-07T10:28:49.501" v="2098" actId="20577"/>
        <pc:sldMkLst>
          <pc:docMk/>
          <pc:sldMk cId="3433099799" sldId="270"/>
        </pc:sldMkLst>
        <pc:spChg chg="mod">
          <ac:chgData name="Sara Muneeb" userId="29b624b1-a719-43f5-9b52-388cd4043c04" providerId="ADAL" clId="{626D58DD-CAD1-41FD-B346-5DA3667E10E3}" dt="2022-12-07T10:28:00.754" v="2077" actId="20577"/>
          <ac:spMkLst>
            <pc:docMk/>
            <pc:sldMk cId="3433099799" sldId="270"/>
            <ac:spMk id="2" creationId="{92A436D5-20A5-9147-CDFC-B639FC75F995}"/>
          </ac:spMkLst>
        </pc:spChg>
        <pc:spChg chg="mod">
          <ac:chgData name="Sara Muneeb" userId="29b624b1-a719-43f5-9b52-388cd4043c04" providerId="ADAL" clId="{626D58DD-CAD1-41FD-B346-5DA3667E10E3}" dt="2022-12-07T10:28:49.501" v="2098" actId="20577"/>
          <ac:spMkLst>
            <pc:docMk/>
            <pc:sldMk cId="3433099799" sldId="270"/>
            <ac:spMk id="3" creationId="{B125224E-38BE-6F62-85A4-313B09BB7C70}"/>
          </ac:spMkLst>
        </pc:spChg>
      </pc:sldChg>
      <pc:sldChg chg="modSp new mod">
        <pc:chgData name="Sara Muneeb" userId="29b624b1-a719-43f5-9b52-388cd4043c04" providerId="ADAL" clId="{626D58DD-CAD1-41FD-B346-5DA3667E10E3}" dt="2022-12-07T10:37:11.229" v="2170" actId="5793"/>
        <pc:sldMkLst>
          <pc:docMk/>
          <pc:sldMk cId="1942714225" sldId="271"/>
        </pc:sldMkLst>
        <pc:spChg chg="mod">
          <ac:chgData name="Sara Muneeb" userId="29b624b1-a719-43f5-9b52-388cd4043c04" providerId="ADAL" clId="{626D58DD-CAD1-41FD-B346-5DA3667E10E3}" dt="2022-12-07T10:35:21.600" v="2125" actId="20577"/>
          <ac:spMkLst>
            <pc:docMk/>
            <pc:sldMk cId="1942714225" sldId="271"/>
            <ac:spMk id="2" creationId="{B2C41B9F-EE25-994A-3B7A-F1A137857284}"/>
          </ac:spMkLst>
        </pc:spChg>
        <pc:spChg chg="mod">
          <ac:chgData name="Sara Muneeb" userId="29b624b1-a719-43f5-9b52-388cd4043c04" providerId="ADAL" clId="{626D58DD-CAD1-41FD-B346-5DA3667E10E3}" dt="2022-12-07T10:37:11.229" v="2170" actId="5793"/>
          <ac:spMkLst>
            <pc:docMk/>
            <pc:sldMk cId="1942714225" sldId="271"/>
            <ac:spMk id="3" creationId="{E138EFF9-149F-80FA-DEC2-0389CB41B2DD}"/>
          </ac:spMkLst>
        </pc:spChg>
      </pc:sldChg>
      <pc:sldChg chg="del">
        <pc:chgData name="Sara Muneeb" userId="29b624b1-a719-43f5-9b52-388cd4043c04" providerId="ADAL" clId="{626D58DD-CAD1-41FD-B346-5DA3667E10E3}" dt="2022-12-06T04:53:54.509" v="0" actId="47"/>
        <pc:sldMkLst>
          <pc:docMk/>
          <pc:sldMk cId="3856423633" sldId="271"/>
        </pc:sldMkLst>
      </pc:sldChg>
      <pc:sldChg chg="addSp modSp new mod">
        <pc:chgData name="Sara Muneeb" userId="29b624b1-a719-43f5-9b52-388cd4043c04" providerId="ADAL" clId="{626D58DD-CAD1-41FD-B346-5DA3667E10E3}" dt="2022-12-07T10:44:32.068" v="2214" actId="1076"/>
        <pc:sldMkLst>
          <pc:docMk/>
          <pc:sldMk cId="350534148" sldId="272"/>
        </pc:sldMkLst>
        <pc:spChg chg="mod">
          <ac:chgData name="Sara Muneeb" userId="29b624b1-a719-43f5-9b52-388cd4043c04" providerId="ADAL" clId="{626D58DD-CAD1-41FD-B346-5DA3667E10E3}" dt="2022-12-07T10:37:40.122" v="2172"/>
          <ac:spMkLst>
            <pc:docMk/>
            <pc:sldMk cId="350534148" sldId="272"/>
            <ac:spMk id="2" creationId="{594C1C8B-21FF-C565-7EC8-26CBC61C4615}"/>
          </ac:spMkLst>
        </pc:spChg>
        <pc:spChg chg="mod">
          <ac:chgData name="Sara Muneeb" userId="29b624b1-a719-43f5-9b52-388cd4043c04" providerId="ADAL" clId="{626D58DD-CAD1-41FD-B346-5DA3667E10E3}" dt="2022-12-07T10:44:25.560" v="2212" actId="14100"/>
          <ac:spMkLst>
            <pc:docMk/>
            <pc:sldMk cId="350534148" sldId="272"/>
            <ac:spMk id="3" creationId="{093D55B3-57C7-3ED9-E771-1B77B21B51A9}"/>
          </ac:spMkLst>
        </pc:spChg>
        <pc:picChg chg="add mod">
          <ac:chgData name="Sara Muneeb" userId="29b624b1-a719-43f5-9b52-388cd4043c04" providerId="ADAL" clId="{626D58DD-CAD1-41FD-B346-5DA3667E10E3}" dt="2022-12-07T10:44:32.068" v="2214" actId="1076"/>
          <ac:picMkLst>
            <pc:docMk/>
            <pc:sldMk cId="350534148" sldId="272"/>
            <ac:picMk id="10242" creationId="{E31FE2AD-AE81-59BF-6E81-7233CDCD6864}"/>
          </ac:picMkLst>
        </pc:picChg>
      </pc:sldChg>
      <pc:sldChg chg="del">
        <pc:chgData name="Sara Muneeb" userId="29b624b1-a719-43f5-9b52-388cd4043c04" providerId="ADAL" clId="{626D58DD-CAD1-41FD-B346-5DA3667E10E3}" dt="2022-12-06T04:53:54.509" v="0" actId="47"/>
        <pc:sldMkLst>
          <pc:docMk/>
          <pc:sldMk cId="1763966239" sldId="272"/>
        </pc:sldMkLst>
      </pc:sldChg>
      <pc:sldChg chg="del">
        <pc:chgData name="Sara Muneeb" userId="29b624b1-a719-43f5-9b52-388cd4043c04" providerId="ADAL" clId="{626D58DD-CAD1-41FD-B346-5DA3667E10E3}" dt="2022-12-06T04:53:54.509" v="0" actId="47"/>
        <pc:sldMkLst>
          <pc:docMk/>
          <pc:sldMk cId="1205803140" sldId="273"/>
        </pc:sldMkLst>
      </pc:sldChg>
      <pc:sldChg chg="modSp new mod">
        <pc:chgData name="Sara Muneeb" userId="29b624b1-a719-43f5-9b52-388cd4043c04" providerId="ADAL" clId="{626D58DD-CAD1-41FD-B346-5DA3667E10E3}" dt="2022-12-07T10:47:27.060" v="2352" actId="12"/>
        <pc:sldMkLst>
          <pc:docMk/>
          <pc:sldMk cId="3180318981" sldId="273"/>
        </pc:sldMkLst>
        <pc:spChg chg="mod">
          <ac:chgData name="Sara Muneeb" userId="29b624b1-a719-43f5-9b52-388cd4043c04" providerId="ADAL" clId="{626D58DD-CAD1-41FD-B346-5DA3667E10E3}" dt="2022-12-07T10:44:57.196" v="2238" actId="20577"/>
          <ac:spMkLst>
            <pc:docMk/>
            <pc:sldMk cId="3180318981" sldId="273"/>
            <ac:spMk id="2" creationId="{00BB99EA-BB26-06C1-6C43-3E88C4BE7BD8}"/>
          </ac:spMkLst>
        </pc:spChg>
        <pc:spChg chg="mod">
          <ac:chgData name="Sara Muneeb" userId="29b624b1-a719-43f5-9b52-388cd4043c04" providerId="ADAL" clId="{626D58DD-CAD1-41FD-B346-5DA3667E10E3}" dt="2022-12-07T10:47:27.060" v="2352" actId="12"/>
          <ac:spMkLst>
            <pc:docMk/>
            <pc:sldMk cId="3180318981" sldId="273"/>
            <ac:spMk id="3" creationId="{E8AF45F0-6100-F118-0891-67AEAD09C48C}"/>
          </ac:spMkLst>
        </pc:spChg>
      </pc:sldChg>
      <pc:sldChg chg="del">
        <pc:chgData name="Sara Muneeb" userId="29b624b1-a719-43f5-9b52-388cd4043c04" providerId="ADAL" clId="{626D58DD-CAD1-41FD-B346-5DA3667E10E3}" dt="2022-12-06T04:53:54.509" v="0" actId="47"/>
        <pc:sldMkLst>
          <pc:docMk/>
          <pc:sldMk cId="1972697422" sldId="274"/>
        </pc:sldMkLst>
      </pc:sldChg>
      <pc:sldChg chg="addSp modSp new mod">
        <pc:chgData name="Sara Muneeb" userId="29b624b1-a719-43f5-9b52-388cd4043c04" providerId="ADAL" clId="{626D58DD-CAD1-41FD-B346-5DA3667E10E3}" dt="2022-12-07T10:52:04.402" v="2452" actId="21"/>
        <pc:sldMkLst>
          <pc:docMk/>
          <pc:sldMk cId="2830285302" sldId="274"/>
        </pc:sldMkLst>
        <pc:spChg chg="mod">
          <ac:chgData name="Sara Muneeb" userId="29b624b1-a719-43f5-9b52-388cd4043c04" providerId="ADAL" clId="{626D58DD-CAD1-41FD-B346-5DA3667E10E3}" dt="2022-12-07T10:48:22.923" v="2390" actId="20577"/>
          <ac:spMkLst>
            <pc:docMk/>
            <pc:sldMk cId="2830285302" sldId="274"/>
            <ac:spMk id="2" creationId="{6F26B5E4-83DF-889C-0910-7641FB1B17CD}"/>
          </ac:spMkLst>
        </pc:spChg>
        <pc:spChg chg="mod">
          <ac:chgData name="Sara Muneeb" userId="29b624b1-a719-43f5-9b52-388cd4043c04" providerId="ADAL" clId="{626D58DD-CAD1-41FD-B346-5DA3667E10E3}" dt="2022-12-07T10:52:04.402" v="2452" actId="21"/>
          <ac:spMkLst>
            <pc:docMk/>
            <pc:sldMk cId="2830285302" sldId="274"/>
            <ac:spMk id="3" creationId="{30944AC3-27C7-1AC4-0EA7-FD0B800CE0EC}"/>
          </ac:spMkLst>
        </pc:spChg>
        <pc:picChg chg="add mod">
          <ac:chgData name="Sara Muneeb" userId="29b624b1-a719-43f5-9b52-388cd4043c04" providerId="ADAL" clId="{626D58DD-CAD1-41FD-B346-5DA3667E10E3}" dt="2022-12-07T10:50:43.742" v="2415" actId="1076"/>
          <ac:picMkLst>
            <pc:docMk/>
            <pc:sldMk cId="2830285302" sldId="274"/>
            <ac:picMk id="11266" creationId="{0D12754F-6189-753C-57C5-5094F0935278}"/>
          </ac:picMkLst>
        </pc:picChg>
      </pc:sldChg>
      <pc:sldChg chg="del">
        <pc:chgData name="Sara Muneeb" userId="29b624b1-a719-43f5-9b52-388cd4043c04" providerId="ADAL" clId="{626D58DD-CAD1-41FD-B346-5DA3667E10E3}" dt="2022-12-06T04:53:54.509" v="0" actId="47"/>
        <pc:sldMkLst>
          <pc:docMk/>
          <pc:sldMk cId="709167848" sldId="275"/>
        </pc:sldMkLst>
      </pc:sldChg>
      <pc:sldChg chg="addSp modSp new mod">
        <pc:chgData name="Sara Muneeb" userId="29b624b1-a719-43f5-9b52-388cd4043c04" providerId="ADAL" clId="{626D58DD-CAD1-41FD-B346-5DA3667E10E3}" dt="2022-12-07T10:54:52.986" v="2469" actId="1076"/>
        <pc:sldMkLst>
          <pc:docMk/>
          <pc:sldMk cId="2632730708" sldId="275"/>
        </pc:sldMkLst>
        <pc:spChg chg="mod">
          <ac:chgData name="Sara Muneeb" userId="29b624b1-a719-43f5-9b52-388cd4043c04" providerId="ADAL" clId="{626D58DD-CAD1-41FD-B346-5DA3667E10E3}" dt="2022-12-07T10:52:21.075" v="2457" actId="27636"/>
          <ac:spMkLst>
            <pc:docMk/>
            <pc:sldMk cId="2632730708" sldId="275"/>
            <ac:spMk id="2" creationId="{D30442B5-8B70-3B8A-E2C0-EF371DB060B1}"/>
          </ac:spMkLst>
        </pc:spChg>
        <pc:spChg chg="mod">
          <ac:chgData name="Sara Muneeb" userId="29b624b1-a719-43f5-9b52-388cd4043c04" providerId="ADAL" clId="{626D58DD-CAD1-41FD-B346-5DA3667E10E3}" dt="2022-12-07T10:52:12.757" v="2455" actId="5793"/>
          <ac:spMkLst>
            <pc:docMk/>
            <pc:sldMk cId="2632730708" sldId="275"/>
            <ac:spMk id="3" creationId="{4C0603BD-BAA9-209C-451D-668F2775E2E9}"/>
          </ac:spMkLst>
        </pc:spChg>
        <pc:spChg chg="add mod">
          <ac:chgData name="Sara Muneeb" userId="29b624b1-a719-43f5-9b52-388cd4043c04" providerId="ADAL" clId="{626D58DD-CAD1-41FD-B346-5DA3667E10E3}" dt="2022-12-07T10:54:42.330" v="2467" actId="1076"/>
          <ac:spMkLst>
            <pc:docMk/>
            <pc:sldMk cId="2632730708" sldId="275"/>
            <ac:spMk id="7" creationId="{B0C75D31-69BA-C3EE-774A-9724CA1B6EFD}"/>
          </ac:spMkLst>
        </pc:spChg>
        <pc:picChg chg="add mod">
          <ac:chgData name="Sara Muneeb" userId="29b624b1-a719-43f5-9b52-388cd4043c04" providerId="ADAL" clId="{626D58DD-CAD1-41FD-B346-5DA3667E10E3}" dt="2022-12-07T10:54:52.986" v="2469" actId="1076"/>
          <ac:picMkLst>
            <pc:docMk/>
            <pc:sldMk cId="2632730708" sldId="275"/>
            <ac:picMk id="5" creationId="{662BAEAA-BFAE-44B2-9DA9-3508F329C304}"/>
          </ac:picMkLst>
        </pc:picChg>
      </pc:sldChg>
      <pc:sldChg chg="modSp new mod">
        <pc:chgData name="Sara Muneeb" userId="29b624b1-a719-43f5-9b52-388cd4043c04" providerId="ADAL" clId="{626D58DD-CAD1-41FD-B346-5DA3667E10E3}" dt="2022-12-07T11:48:11.533" v="2584" actId="20577"/>
        <pc:sldMkLst>
          <pc:docMk/>
          <pc:sldMk cId="126390465" sldId="276"/>
        </pc:sldMkLst>
        <pc:spChg chg="mod">
          <ac:chgData name="Sara Muneeb" userId="29b624b1-a719-43f5-9b52-388cd4043c04" providerId="ADAL" clId="{626D58DD-CAD1-41FD-B346-5DA3667E10E3}" dt="2022-12-07T10:55:12.078" v="2500" actId="20577"/>
          <ac:spMkLst>
            <pc:docMk/>
            <pc:sldMk cId="126390465" sldId="276"/>
            <ac:spMk id="2" creationId="{12B8C8F8-3975-407B-4B7D-6856DF434713}"/>
          </ac:spMkLst>
        </pc:spChg>
        <pc:spChg chg="mod">
          <ac:chgData name="Sara Muneeb" userId="29b624b1-a719-43f5-9b52-388cd4043c04" providerId="ADAL" clId="{626D58DD-CAD1-41FD-B346-5DA3667E10E3}" dt="2022-12-07T11:48:11.533" v="2584" actId="20577"/>
          <ac:spMkLst>
            <pc:docMk/>
            <pc:sldMk cId="126390465" sldId="276"/>
            <ac:spMk id="3" creationId="{5E9D6049-6878-2302-A606-56F08EC9FDF0}"/>
          </ac:spMkLst>
        </pc:spChg>
      </pc:sldChg>
      <pc:sldChg chg="del">
        <pc:chgData name="Sara Muneeb" userId="29b624b1-a719-43f5-9b52-388cd4043c04" providerId="ADAL" clId="{626D58DD-CAD1-41FD-B346-5DA3667E10E3}" dt="2022-12-06T04:53:54.509" v="0" actId="47"/>
        <pc:sldMkLst>
          <pc:docMk/>
          <pc:sldMk cId="3316731035" sldId="276"/>
        </pc:sldMkLst>
      </pc:sldChg>
      <pc:sldChg chg="del">
        <pc:chgData name="Sara Muneeb" userId="29b624b1-a719-43f5-9b52-388cd4043c04" providerId="ADAL" clId="{626D58DD-CAD1-41FD-B346-5DA3667E10E3}" dt="2022-12-06T04:53:54.509" v="0" actId="47"/>
        <pc:sldMkLst>
          <pc:docMk/>
          <pc:sldMk cId="312312546" sldId="277"/>
        </pc:sldMkLst>
      </pc:sldChg>
      <pc:sldChg chg="addSp delSp modSp new mod">
        <pc:chgData name="Sara Muneeb" userId="29b624b1-a719-43f5-9b52-388cd4043c04" providerId="ADAL" clId="{626D58DD-CAD1-41FD-B346-5DA3667E10E3}" dt="2022-12-07T11:53:12.875" v="2635" actId="27636"/>
        <pc:sldMkLst>
          <pc:docMk/>
          <pc:sldMk cId="3305001275" sldId="277"/>
        </pc:sldMkLst>
        <pc:spChg chg="mod">
          <ac:chgData name="Sara Muneeb" userId="29b624b1-a719-43f5-9b52-388cd4043c04" providerId="ADAL" clId="{626D58DD-CAD1-41FD-B346-5DA3667E10E3}" dt="2022-12-07T11:53:12.875" v="2635" actId="27636"/>
          <ac:spMkLst>
            <pc:docMk/>
            <pc:sldMk cId="3305001275" sldId="277"/>
            <ac:spMk id="2" creationId="{F00B6418-142A-E7E2-5972-92E812A2CA2F}"/>
          </ac:spMkLst>
        </pc:spChg>
        <pc:spChg chg="del mod">
          <ac:chgData name="Sara Muneeb" userId="29b624b1-a719-43f5-9b52-388cd4043c04" providerId="ADAL" clId="{626D58DD-CAD1-41FD-B346-5DA3667E10E3}" dt="2022-12-07T11:50:07.365" v="2591" actId="22"/>
          <ac:spMkLst>
            <pc:docMk/>
            <pc:sldMk cId="3305001275" sldId="277"/>
            <ac:spMk id="3" creationId="{306BF179-AC94-09E4-4E6B-ACC073B7C5EC}"/>
          </ac:spMkLst>
        </pc:spChg>
        <pc:spChg chg="add mod">
          <ac:chgData name="Sara Muneeb" userId="29b624b1-a719-43f5-9b52-388cd4043c04" providerId="ADAL" clId="{626D58DD-CAD1-41FD-B346-5DA3667E10E3}" dt="2022-12-07T11:50:39.342" v="2599" actId="1076"/>
          <ac:spMkLst>
            <pc:docMk/>
            <pc:sldMk cId="3305001275" sldId="277"/>
            <ac:spMk id="7" creationId="{42D2344A-D30A-06CA-28DA-A069C5DCE4CF}"/>
          </ac:spMkLst>
        </pc:spChg>
        <pc:picChg chg="add mod ord">
          <ac:chgData name="Sara Muneeb" userId="29b624b1-a719-43f5-9b52-388cd4043c04" providerId="ADAL" clId="{626D58DD-CAD1-41FD-B346-5DA3667E10E3}" dt="2022-12-07T11:50:50.346" v="2603" actId="1038"/>
          <ac:picMkLst>
            <pc:docMk/>
            <pc:sldMk cId="3305001275" sldId="277"/>
            <ac:picMk id="5" creationId="{EA8611DE-9745-FF0A-5B3C-99B248894E19}"/>
          </ac:picMkLst>
        </pc:picChg>
      </pc:sldChg>
      <pc:sldChg chg="modSp new mod">
        <pc:chgData name="Sara Muneeb" userId="29b624b1-a719-43f5-9b52-388cd4043c04" providerId="ADAL" clId="{626D58DD-CAD1-41FD-B346-5DA3667E10E3}" dt="2022-12-07T11:53:15.243" v="2636"/>
        <pc:sldMkLst>
          <pc:docMk/>
          <pc:sldMk cId="100861930" sldId="278"/>
        </pc:sldMkLst>
        <pc:spChg chg="mod">
          <ac:chgData name="Sara Muneeb" userId="29b624b1-a719-43f5-9b52-388cd4043c04" providerId="ADAL" clId="{626D58DD-CAD1-41FD-B346-5DA3667E10E3}" dt="2022-12-07T11:53:15.243" v="2636"/>
          <ac:spMkLst>
            <pc:docMk/>
            <pc:sldMk cId="100861930" sldId="278"/>
            <ac:spMk id="2" creationId="{6BA44EBE-49E8-9AFD-2E31-F91057F5A032}"/>
          </ac:spMkLst>
        </pc:spChg>
        <pc:spChg chg="mod">
          <ac:chgData name="Sara Muneeb" userId="29b624b1-a719-43f5-9b52-388cd4043c04" providerId="ADAL" clId="{626D58DD-CAD1-41FD-B346-5DA3667E10E3}" dt="2022-12-07T11:52:59.838" v="2633" actId="27636"/>
          <ac:spMkLst>
            <pc:docMk/>
            <pc:sldMk cId="100861930" sldId="278"/>
            <ac:spMk id="3" creationId="{2F886C40-1135-7054-B007-FAF9C344D34B}"/>
          </ac:spMkLst>
        </pc:spChg>
      </pc:sldChg>
      <pc:sldChg chg="del">
        <pc:chgData name="Sara Muneeb" userId="29b624b1-a719-43f5-9b52-388cd4043c04" providerId="ADAL" clId="{626D58DD-CAD1-41FD-B346-5DA3667E10E3}" dt="2022-12-06T04:53:54.509" v="0" actId="47"/>
        <pc:sldMkLst>
          <pc:docMk/>
          <pc:sldMk cId="255357008" sldId="278"/>
        </pc:sldMkLst>
      </pc:sldChg>
      <pc:sldChg chg="del">
        <pc:chgData name="Sara Muneeb" userId="29b624b1-a719-43f5-9b52-388cd4043c04" providerId="ADAL" clId="{626D58DD-CAD1-41FD-B346-5DA3667E10E3}" dt="2022-12-06T04:53:54.509" v="0" actId="47"/>
        <pc:sldMkLst>
          <pc:docMk/>
          <pc:sldMk cId="1358696121" sldId="279"/>
        </pc:sldMkLst>
      </pc:sldChg>
      <pc:sldChg chg="addSp delSp modSp new mod">
        <pc:chgData name="Sara Muneeb" userId="29b624b1-a719-43f5-9b52-388cd4043c04" providerId="ADAL" clId="{626D58DD-CAD1-41FD-B346-5DA3667E10E3}" dt="2022-12-07T11:55:41.176" v="2655" actId="20577"/>
        <pc:sldMkLst>
          <pc:docMk/>
          <pc:sldMk cId="4108301402" sldId="279"/>
        </pc:sldMkLst>
        <pc:spChg chg="mod">
          <ac:chgData name="Sara Muneeb" userId="29b624b1-a719-43f5-9b52-388cd4043c04" providerId="ADAL" clId="{626D58DD-CAD1-41FD-B346-5DA3667E10E3}" dt="2022-12-07T11:54:01.269" v="2644" actId="20577"/>
          <ac:spMkLst>
            <pc:docMk/>
            <pc:sldMk cId="4108301402" sldId="279"/>
            <ac:spMk id="2" creationId="{C74A25FF-57C0-43ED-F2B1-2947F9DA0154}"/>
          </ac:spMkLst>
        </pc:spChg>
        <pc:spChg chg="del">
          <ac:chgData name="Sara Muneeb" userId="29b624b1-a719-43f5-9b52-388cd4043c04" providerId="ADAL" clId="{626D58DD-CAD1-41FD-B346-5DA3667E10E3}" dt="2022-12-07T11:54:14.675" v="2645" actId="22"/>
          <ac:spMkLst>
            <pc:docMk/>
            <pc:sldMk cId="4108301402" sldId="279"/>
            <ac:spMk id="3" creationId="{9FA2CF6F-F78E-19A4-1682-2327281A5A34}"/>
          </ac:spMkLst>
        </pc:spChg>
        <pc:spChg chg="add mod">
          <ac:chgData name="Sara Muneeb" userId="29b624b1-a719-43f5-9b52-388cd4043c04" providerId="ADAL" clId="{626D58DD-CAD1-41FD-B346-5DA3667E10E3}" dt="2022-12-07T11:55:41.176" v="2655" actId="20577"/>
          <ac:spMkLst>
            <pc:docMk/>
            <pc:sldMk cId="4108301402" sldId="279"/>
            <ac:spMk id="7" creationId="{95486155-B905-7D9D-49E0-5AE4DF2F0AF7}"/>
          </ac:spMkLst>
        </pc:spChg>
        <pc:picChg chg="add mod ord">
          <ac:chgData name="Sara Muneeb" userId="29b624b1-a719-43f5-9b52-388cd4043c04" providerId="ADAL" clId="{626D58DD-CAD1-41FD-B346-5DA3667E10E3}" dt="2022-12-07T11:55:21.655" v="2649" actId="1076"/>
          <ac:picMkLst>
            <pc:docMk/>
            <pc:sldMk cId="4108301402" sldId="279"/>
            <ac:picMk id="5" creationId="{129EECEB-5C6F-3B14-44BA-1051111003F8}"/>
          </ac:picMkLst>
        </pc:picChg>
      </pc:sldChg>
      <pc:sldChg chg="modSp new mod">
        <pc:chgData name="Sara Muneeb" userId="29b624b1-a719-43f5-9b52-388cd4043c04" providerId="ADAL" clId="{626D58DD-CAD1-41FD-B346-5DA3667E10E3}" dt="2022-12-07T11:57:40.903" v="2742" actId="20577"/>
        <pc:sldMkLst>
          <pc:docMk/>
          <pc:sldMk cId="816205269" sldId="280"/>
        </pc:sldMkLst>
        <pc:spChg chg="mod">
          <ac:chgData name="Sara Muneeb" userId="29b624b1-a719-43f5-9b52-388cd4043c04" providerId="ADAL" clId="{626D58DD-CAD1-41FD-B346-5DA3667E10E3}" dt="2022-12-07T11:56:19.905" v="2709" actId="20577"/>
          <ac:spMkLst>
            <pc:docMk/>
            <pc:sldMk cId="816205269" sldId="280"/>
            <ac:spMk id="2" creationId="{F664B2FA-AB5E-282C-BCA5-7B04E85F411A}"/>
          </ac:spMkLst>
        </pc:spChg>
        <pc:spChg chg="mod">
          <ac:chgData name="Sara Muneeb" userId="29b624b1-a719-43f5-9b52-388cd4043c04" providerId="ADAL" clId="{626D58DD-CAD1-41FD-B346-5DA3667E10E3}" dt="2022-12-07T11:57:40.903" v="2742" actId="20577"/>
          <ac:spMkLst>
            <pc:docMk/>
            <pc:sldMk cId="816205269" sldId="280"/>
            <ac:spMk id="3" creationId="{40860024-6F5A-FD76-3AC8-0451FEB6A07E}"/>
          </ac:spMkLst>
        </pc:spChg>
      </pc:sldChg>
      <pc:sldChg chg="del">
        <pc:chgData name="Sara Muneeb" userId="29b624b1-a719-43f5-9b52-388cd4043c04" providerId="ADAL" clId="{626D58DD-CAD1-41FD-B346-5DA3667E10E3}" dt="2022-12-06T04:53:54.509" v="0" actId="47"/>
        <pc:sldMkLst>
          <pc:docMk/>
          <pc:sldMk cId="2517784485" sldId="280"/>
        </pc:sldMkLst>
      </pc:sldChg>
      <pc:sldChg chg="addSp delSp modSp new mod">
        <pc:chgData name="Sara Muneeb" userId="29b624b1-a719-43f5-9b52-388cd4043c04" providerId="ADAL" clId="{626D58DD-CAD1-41FD-B346-5DA3667E10E3}" dt="2022-12-07T11:59:52.642" v="2758" actId="20577"/>
        <pc:sldMkLst>
          <pc:docMk/>
          <pc:sldMk cId="1257308498" sldId="281"/>
        </pc:sldMkLst>
        <pc:spChg chg="mod">
          <ac:chgData name="Sara Muneeb" userId="29b624b1-a719-43f5-9b52-388cd4043c04" providerId="ADAL" clId="{626D58DD-CAD1-41FD-B346-5DA3667E10E3}" dt="2022-12-07T11:58:05.314" v="2750" actId="20577"/>
          <ac:spMkLst>
            <pc:docMk/>
            <pc:sldMk cId="1257308498" sldId="281"/>
            <ac:spMk id="2" creationId="{16DE3DD0-2D89-1001-37F8-4E080579E736}"/>
          </ac:spMkLst>
        </pc:spChg>
        <pc:spChg chg="del">
          <ac:chgData name="Sara Muneeb" userId="29b624b1-a719-43f5-9b52-388cd4043c04" providerId="ADAL" clId="{626D58DD-CAD1-41FD-B346-5DA3667E10E3}" dt="2022-12-07T11:59:06.065" v="2751" actId="22"/>
          <ac:spMkLst>
            <pc:docMk/>
            <pc:sldMk cId="1257308498" sldId="281"/>
            <ac:spMk id="3" creationId="{9F0736B5-2575-F3F0-949F-CA341B45FA4D}"/>
          </ac:spMkLst>
        </pc:spChg>
        <pc:spChg chg="add mod">
          <ac:chgData name="Sara Muneeb" userId="29b624b1-a719-43f5-9b52-388cd4043c04" providerId="ADAL" clId="{626D58DD-CAD1-41FD-B346-5DA3667E10E3}" dt="2022-12-07T11:59:52.642" v="2758" actId="20577"/>
          <ac:spMkLst>
            <pc:docMk/>
            <pc:sldMk cId="1257308498" sldId="281"/>
            <ac:spMk id="7" creationId="{88D6A766-50F4-E24E-4423-DF0510C9FF7C}"/>
          </ac:spMkLst>
        </pc:spChg>
        <pc:picChg chg="add mod ord">
          <ac:chgData name="Sara Muneeb" userId="29b624b1-a719-43f5-9b52-388cd4043c04" providerId="ADAL" clId="{626D58DD-CAD1-41FD-B346-5DA3667E10E3}" dt="2022-12-07T11:59:10.099" v="2753" actId="1076"/>
          <ac:picMkLst>
            <pc:docMk/>
            <pc:sldMk cId="1257308498" sldId="281"/>
            <ac:picMk id="5" creationId="{0782B215-DFB4-BCFB-8A47-288E1AF9F50A}"/>
          </ac:picMkLst>
        </pc:picChg>
      </pc:sldChg>
      <pc:sldChg chg="del">
        <pc:chgData name="Sara Muneeb" userId="29b624b1-a719-43f5-9b52-388cd4043c04" providerId="ADAL" clId="{626D58DD-CAD1-41FD-B346-5DA3667E10E3}" dt="2022-12-06T04:53:54.509" v="0" actId="47"/>
        <pc:sldMkLst>
          <pc:docMk/>
          <pc:sldMk cId="2369126632" sldId="281"/>
        </pc:sldMkLst>
      </pc:sldChg>
      <pc:sldChg chg="modSp new mod">
        <pc:chgData name="Sara Muneeb" userId="29b624b1-a719-43f5-9b52-388cd4043c04" providerId="ADAL" clId="{626D58DD-CAD1-41FD-B346-5DA3667E10E3}" dt="2022-12-07T12:07:49.592" v="2836" actId="20577"/>
        <pc:sldMkLst>
          <pc:docMk/>
          <pc:sldMk cId="2256898020" sldId="282"/>
        </pc:sldMkLst>
        <pc:spChg chg="mod">
          <ac:chgData name="Sara Muneeb" userId="29b624b1-a719-43f5-9b52-388cd4043c04" providerId="ADAL" clId="{626D58DD-CAD1-41FD-B346-5DA3667E10E3}" dt="2022-12-07T12:00:56.703" v="2797" actId="20577"/>
          <ac:spMkLst>
            <pc:docMk/>
            <pc:sldMk cId="2256898020" sldId="282"/>
            <ac:spMk id="2" creationId="{407C55AA-CA70-2686-94C3-AE2574A6533B}"/>
          </ac:spMkLst>
        </pc:spChg>
        <pc:spChg chg="mod">
          <ac:chgData name="Sara Muneeb" userId="29b624b1-a719-43f5-9b52-388cd4043c04" providerId="ADAL" clId="{626D58DD-CAD1-41FD-B346-5DA3667E10E3}" dt="2022-12-07T12:07:49.592" v="2836" actId="20577"/>
          <ac:spMkLst>
            <pc:docMk/>
            <pc:sldMk cId="2256898020" sldId="282"/>
            <ac:spMk id="3" creationId="{09277A98-CB9C-1AF1-588E-39E7D125EDD5}"/>
          </ac:spMkLst>
        </pc:spChg>
      </pc:sldChg>
      <pc:sldChg chg="del">
        <pc:chgData name="Sara Muneeb" userId="29b624b1-a719-43f5-9b52-388cd4043c04" providerId="ADAL" clId="{626D58DD-CAD1-41FD-B346-5DA3667E10E3}" dt="2022-12-06T04:53:54.509" v="0" actId="47"/>
        <pc:sldMkLst>
          <pc:docMk/>
          <pc:sldMk cId="2392264234" sldId="282"/>
        </pc:sldMkLst>
      </pc:sldChg>
      <pc:sldChg chg="del">
        <pc:chgData name="Sara Muneeb" userId="29b624b1-a719-43f5-9b52-388cd4043c04" providerId="ADAL" clId="{626D58DD-CAD1-41FD-B346-5DA3667E10E3}" dt="2022-12-06T04:53:54.509" v="0" actId="47"/>
        <pc:sldMkLst>
          <pc:docMk/>
          <pc:sldMk cId="2561454925" sldId="283"/>
        </pc:sldMkLst>
      </pc:sldChg>
      <pc:sldChg chg="new del">
        <pc:chgData name="Sara Muneeb" userId="29b624b1-a719-43f5-9b52-388cd4043c04" providerId="ADAL" clId="{626D58DD-CAD1-41FD-B346-5DA3667E10E3}" dt="2022-12-07T12:11:28.684" v="3033" actId="47"/>
        <pc:sldMkLst>
          <pc:docMk/>
          <pc:sldMk cId="2750732346" sldId="283"/>
        </pc:sldMkLst>
      </pc:sldChg>
      <pc:sldChg chg="modSp new mod">
        <pc:chgData name="Sara Muneeb" userId="29b624b1-a719-43f5-9b52-388cd4043c04" providerId="ADAL" clId="{626D58DD-CAD1-41FD-B346-5DA3667E10E3}" dt="2022-12-07T12:10:13.873" v="2901" actId="20577"/>
        <pc:sldMkLst>
          <pc:docMk/>
          <pc:sldMk cId="1243337029" sldId="284"/>
        </pc:sldMkLst>
        <pc:spChg chg="mod">
          <ac:chgData name="Sara Muneeb" userId="29b624b1-a719-43f5-9b52-388cd4043c04" providerId="ADAL" clId="{626D58DD-CAD1-41FD-B346-5DA3667E10E3}" dt="2022-12-07T12:08:14.609" v="2864" actId="20577"/>
          <ac:spMkLst>
            <pc:docMk/>
            <pc:sldMk cId="1243337029" sldId="284"/>
            <ac:spMk id="2" creationId="{6C4100EB-4683-CA04-9CEC-28FB1F9408C6}"/>
          </ac:spMkLst>
        </pc:spChg>
        <pc:spChg chg="mod">
          <ac:chgData name="Sara Muneeb" userId="29b624b1-a719-43f5-9b52-388cd4043c04" providerId="ADAL" clId="{626D58DD-CAD1-41FD-B346-5DA3667E10E3}" dt="2022-12-07T12:10:13.873" v="2901" actId="20577"/>
          <ac:spMkLst>
            <pc:docMk/>
            <pc:sldMk cId="1243337029" sldId="284"/>
            <ac:spMk id="3" creationId="{39AA94B1-10E0-4CFA-2C9A-230D17BAC9EA}"/>
          </ac:spMkLst>
        </pc:spChg>
      </pc:sldChg>
      <pc:sldChg chg="del">
        <pc:chgData name="Sara Muneeb" userId="29b624b1-a719-43f5-9b52-388cd4043c04" providerId="ADAL" clId="{626D58DD-CAD1-41FD-B346-5DA3667E10E3}" dt="2022-12-06T04:53:54.509" v="0" actId="47"/>
        <pc:sldMkLst>
          <pc:docMk/>
          <pc:sldMk cId="3142686621" sldId="284"/>
        </pc:sldMkLst>
      </pc:sldChg>
      <pc:sldChg chg="modSp new mod">
        <pc:chgData name="Sara Muneeb" userId="29b624b1-a719-43f5-9b52-388cd4043c04" providerId="ADAL" clId="{626D58DD-CAD1-41FD-B346-5DA3667E10E3}" dt="2022-12-07T12:11:25.417" v="3032" actId="20577"/>
        <pc:sldMkLst>
          <pc:docMk/>
          <pc:sldMk cId="133598058" sldId="285"/>
        </pc:sldMkLst>
        <pc:spChg chg="mod">
          <ac:chgData name="Sara Muneeb" userId="29b624b1-a719-43f5-9b52-388cd4043c04" providerId="ADAL" clId="{626D58DD-CAD1-41FD-B346-5DA3667E10E3}" dt="2022-12-07T12:10:25.053" v="2913" actId="20577"/>
          <ac:spMkLst>
            <pc:docMk/>
            <pc:sldMk cId="133598058" sldId="285"/>
            <ac:spMk id="2" creationId="{8AA3B581-F4A0-191D-FC19-639C77F4DBBD}"/>
          </ac:spMkLst>
        </pc:spChg>
        <pc:spChg chg="mod">
          <ac:chgData name="Sara Muneeb" userId="29b624b1-a719-43f5-9b52-388cd4043c04" providerId="ADAL" clId="{626D58DD-CAD1-41FD-B346-5DA3667E10E3}" dt="2022-12-07T12:11:25.417" v="3032" actId="20577"/>
          <ac:spMkLst>
            <pc:docMk/>
            <pc:sldMk cId="133598058" sldId="285"/>
            <ac:spMk id="3" creationId="{EDBE6827-7FFA-4EF5-9BBA-BCC59AEE8504}"/>
          </ac:spMkLst>
        </pc:spChg>
      </pc:sldChg>
      <pc:sldChg chg="del">
        <pc:chgData name="Sara Muneeb" userId="29b624b1-a719-43f5-9b52-388cd4043c04" providerId="ADAL" clId="{626D58DD-CAD1-41FD-B346-5DA3667E10E3}" dt="2022-12-06T04:53:54.509" v="0" actId="47"/>
        <pc:sldMkLst>
          <pc:docMk/>
          <pc:sldMk cId="1885256380" sldId="285"/>
        </pc:sldMkLst>
      </pc:sldChg>
      <pc:sldChg chg="del">
        <pc:chgData name="Sara Muneeb" userId="29b624b1-a719-43f5-9b52-388cd4043c04" providerId="ADAL" clId="{626D58DD-CAD1-41FD-B346-5DA3667E10E3}" dt="2022-12-06T04:53:54.509" v="0" actId="47"/>
        <pc:sldMkLst>
          <pc:docMk/>
          <pc:sldMk cId="3176274497" sldId="286"/>
        </pc:sldMkLst>
      </pc:sldChg>
      <pc:sldChg chg="del">
        <pc:chgData name="Sara Muneeb" userId="29b624b1-a719-43f5-9b52-388cd4043c04" providerId="ADAL" clId="{626D58DD-CAD1-41FD-B346-5DA3667E10E3}" dt="2022-12-06T04:53:54.509" v="0" actId="47"/>
        <pc:sldMkLst>
          <pc:docMk/>
          <pc:sldMk cId="957256394" sldId="287"/>
        </pc:sldMkLst>
      </pc:sldChg>
      <pc:sldChg chg="del">
        <pc:chgData name="Sara Muneeb" userId="29b624b1-a719-43f5-9b52-388cd4043c04" providerId="ADAL" clId="{626D58DD-CAD1-41FD-B346-5DA3667E10E3}" dt="2022-12-06T04:53:54.509" v="0" actId="47"/>
        <pc:sldMkLst>
          <pc:docMk/>
          <pc:sldMk cId="927710118" sldId="288"/>
        </pc:sldMkLst>
      </pc:sldChg>
      <pc:sldChg chg="del">
        <pc:chgData name="Sara Muneeb" userId="29b624b1-a719-43f5-9b52-388cd4043c04" providerId="ADAL" clId="{626D58DD-CAD1-41FD-B346-5DA3667E10E3}" dt="2022-12-06T04:53:54.509" v="0" actId="47"/>
        <pc:sldMkLst>
          <pc:docMk/>
          <pc:sldMk cId="3407071435" sldId="289"/>
        </pc:sldMkLst>
      </pc:sldChg>
      <pc:sldChg chg="del">
        <pc:chgData name="Sara Muneeb" userId="29b624b1-a719-43f5-9b52-388cd4043c04" providerId="ADAL" clId="{626D58DD-CAD1-41FD-B346-5DA3667E10E3}" dt="2022-12-06T04:53:54.509" v="0" actId="47"/>
        <pc:sldMkLst>
          <pc:docMk/>
          <pc:sldMk cId="2531843012" sldId="290"/>
        </pc:sldMkLst>
      </pc:sldChg>
      <pc:sldChg chg="del">
        <pc:chgData name="Sara Muneeb" userId="29b624b1-a719-43f5-9b52-388cd4043c04" providerId="ADAL" clId="{626D58DD-CAD1-41FD-B346-5DA3667E10E3}" dt="2022-12-06T04:53:54.509" v="0" actId="47"/>
        <pc:sldMkLst>
          <pc:docMk/>
          <pc:sldMk cId="86561532" sldId="291"/>
        </pc:sldMkLst>
      </pc:sldChg>
      <pc:sldChg chg="del">
        <pc:chgData name="Sara Muneeb" userId="29b624b1-a719-43f5-9b52-388cd4043c04" providerId="ADAL" clId="{626D58DD-CAD1-41FD-B346-5DA3667E10E3}" dt="2022-12-06T04:53:54.509" v="0" actId="47"/>
        <pc:sldMkLst>
          <pc:docMk/>
          <pc:sldMk cId="1372548100" sldId="292"/>
        </pc:sldMkLst>
      </pc:sldChg>
      <pc:sldChg chg="del">
        <pc:chgData name="Sara Muneeb" userId="29b624b1-a719-43f5-9b52-388cd4043c04" providerId="ADAL" clId="{626D58DD-CAD1-41FD-B346-5DA3667E10E3}" dt="2022-12-06T04:53:54.509" v="0" actId="47"/>
        <pc:sldMkLst>
          <pc:docMk/>
          <pc:sldMk cId="2632021391" sldId="293"/>
        </pc:sldMkLst>
      </pc:sldChg>
      <pc:sldChg chg="del">
        <pc:chgData name="Sara Muneeb" userId="29b624b1-a719-43f5-9b52-388cd4043c04" providerId="ADAL" clId="{626D58DD-CAD1-41FD-B346-5DA3667E10E3}" dt="2022-12-06T04:53:54.509" v="0" actId="47"/>
        <pc:sldMkLst>
          <pc:docMk/>
          <pc:sldMk cId="1105634336" sldId="294"/>
        </pc:sldMkLst>
      </pc:sldChg>
      <pc:sldChg chg="del">
        <pc:chgData name="Sara Muneeb" userId="29b624b1-a719-43f5-9b52-388cd4043c04" providerId="ADAL" clId="{626D58DD-CAD1-41FD-B346-5DA3667E10E3}" dt="2022-12-06T04:53:54.509" v="0" actId="47"/>
        <pc:sldMkLst>
          <pc:docMk/>
          <pc:sldMk cId="2600266142" sldId="295"/>
        </pc:sldMkLst>
      </pc:sldChg>
      <pc:sldChg chg="del">
        <pc:chgData name="Sara Muneeb" userId="29b624b1-a719-43f5-9b52-388cd4043c04" providerId="ADAL" clId="{626D58DD-CAD1-41FD-B346-5DA3667E10E3}" dt="2022-12-06T04:53:54.509" v="0" actId="47"/>
        <pc:sldMkLst>
          <pc:docMk/>
          <pc:sldMk cId="2388722162" sldId="296"/>
        </pc:sldMkLst>
      </pc:sldChg>
      <pc:sldChg chg="del">
        <pc:chgData name="Sara Muneeb" userId="29b624b1-a719-43f5-9b52-388cd4043c04" providerId="ADAL" clId="{626D58DD-CAD1-41FD-B346-5DA3667E10E3}" dt="2022-12-06T04:53:54.509" v="0" actId="47"/>
        <pc:sldMkLst>
          <pc:docMk/>
          <pc:sldMk cId="1642543448" sldId="297"/>
        </pc:sldMkLst>
      </pc:sldChg>
      <pc:sldChg chg="del">
        <pc:chgData name="Sara Muneeb" userId="29b624b1-a719-43f5-9b52-388cd4043c04" providerId="ADAL" clId="{626D58DD-CAD1-41FD-B346-5DA3667E10E3}" dt="2022-12-06T04:53:54.509" v="0" actId="47"/>
        <pc:sldMkLst>
          <pc:docMk/>
          <pc:sldMk cId="130536532" sldId="299"/>
        </pc:sldMkLst>
      </pc:sldChg>
      <pc:sldChg chg="del">
        <pc:chgData name="Sara Muneeb" userId="29b624b1-a719-43f5-9b52-388cd4043c04" providerId="ADAL" clId="{626D58DD-CAD1-41FD-B346-5DA3667E10E3}" dt="2022-12-06T04:53:54.509" v="0" actId="47"/>
        <pc:sldMkLst>
          <pc:docMk/>
          <pc:sldMk cId="1878413688" sldId="300"/>
        </pc:sldMkLst>
      </pc:sldChg>
      <pc:sldChg chg="del">
        <pc:chgData name="Sara Muneeb" userId="29b624b1-a719-43f5-9b52-388cd4043c04" providerId="ADAL" clId="{626D58DD-CAD1-41FD-B346-5DA3667E10E3}" dt="2022-12-06T04:53:54.509" v="0" actId="47"/>
        <pc:sldMkLst>
          <pc:docMk/>
          <pc:sldMk cId="4037296267" sldId="301"/>
        </pc:sldMkLst>
      </pc:sldChg>
      <pc:sldChg chg="del">
        <pc:chgData name="Sara Muneeb" userId="29b624b1-a719-43f5-9b52-388cd4043c04" providerId="ADAL" clId="{626D58DD-CAD1-41FD-B346-5DA3667E10E3}" dt="2022-12-06T04:53:54.509" v="0" actId="47"/>
        <pc:sldMkLst>
          <pc:docMk/>
          <pc:sldMk cId="3956370830" sldId="302"/>
        </pc:sldMkLst>
      </pc:sldChg>
      <pc:sldChg chg="del">
        <pc:chgData name="Sara Muneeb" userId="29b624b1-a719-43f5-9b52-388cd4043c04" providerId="ADAL" clId="{626D58DD-CAD1-41FD-B346-5DA3667E10E3}" dt="2022-12-06T04:53:54.509" v="0" actId="47"/>
        <pc:sldMkLst>
          <pc:docMk/>
          <pc:sldMk cId="1055036240" sldId="303"/>
        </pc:sldMkLst>
      </pc:sldChg>
      <pc:sldChg chg="del">
        <pc:chgData name="Sara Muneeb" userId="29b624b1-a719-43f5-9b52-388cd4043c04" providerId="ADAL" clId="{626D58DD-CAD1-41FD-B346-5DA3667E10E3}" dt="2022-12-06T04:53:54.509" v="0" actId="47"/>
        <pc:sldMkLst>
          <pc:docMk/>
          <pc:sldMk cId="314095271" sldId="304"/>
        </pc:sldMkLst>
      </pc:sldChg>
      <pc:sldChg chg="del">
        <pc:chgData name="Sara Muneeb" userId="29b624b1-a719-43f5-9b52-388cd4043c04" providerId="ADAL" clId="{626D58DD-CAD1-41FD-B346-5DA3667E10E3}" dt="2022-12-06T04:53:54.509" v="0" actId="47"/>
        <pc:sldMkLst>
          <pc:docMk/>
          <pc:sldMk cId="167953533" sldId="305"/>
        </pc:sldMkLst>
      </pc:sldChg>
      <pc:sldChg chg="del">
        <pc:chgData name="Sara Muneeb" userId="29b624b1-a719-43f5-9b52-388cd4043c04" providerId="ADAL" clId="{626D58DD-CAD1-41FD-B346-5DA3667E10E3}" dt="2022-12-06T04:53:54.509" v="0" actId="47"/>
        <pc:sldMkLst>
          <pc:docMk/>
          <pc:sldMk cId="3299730876" sldId="306"/>
        </pc:sldMkLst>
      </pc:sldChg>
      <pc:sldChg chg="del">
        <pc:chgData name="Sara Muneeb" userId="29b624b1-a719-43f5-9b52-388cd4043c04" providerId="ADAL" clId="{626D58DD-CAD1-41FD-B346-5DA3667E10E3}" dt="2022-12-06T04:53:54.509" v="0" actId="47"/>
        <pc:sldMkLst>
          <pc:docMk/>
          <pc:sldMk cId="3803768667" sldId="307"/>
        </pc:sldMkLst>
      </pc:sldChg>
      <pc:sldChg chg="del">
        <pc:chgData name="Sara Muneeb" userId="29b624b1-a719-43f5-9b52-388cd4043c04" providerId="ADAL" clId="{626D58DD-CAD1-41FD-B346-5DA3667E10E3}" dt="2022-12-06T04:53:54.509" v="0" actId="47"/>
        <pc:sldMkLst>
          <pc:docMk/>
          <pc:sldMk cId="4234742429" sldId="308"/>
        </pc:sldMkLst>
      </pc:sldChg>
      <pc:sldChg chg="del">
        <pc:chgData name="Sara Muneeb" userId="29b624b1-a719-43f5-9b52-388cd4043c04" providerId="ADAL" clId="{626D58DD-CAD1-41FD-B346-5DA3667E10E3}" dt="2022-12-06T04:53:54.509" v="0" actId="47"/>
        <pc:sldMkLst>
          <pc:docMk/>
          <pc:sldMk cId="2621193280" sldId="309"/>
        </pc:sldMkLst>
      </pc:sldChg>
      <pc:sldChg chg="del">
        <pc:chgData name="Sara Muneeb" userId="29b624b1-a719-43f5-9b52-388cd4043c04" providerId="ADAL" clId="{626D58DD-CAD1-41FD-B346-5DA3667E10E3}" dt="2022-12-06T04:53:54.509" v="0" actId="47"/>
        <pc:sldMkLst>
          <pc:docMk/>
          <pc:sldMk cId="1338992350" sldId="310"/>
        </pc:sldMkLst>
      </pc:sldChg>
      <pc:sldChg chg="del">
        <pc:chgData name="Sara Muneeb" userId="29b624b1-a719-43f5-9b52-388cd4043c04" providerId="ADAL" clId="{626D58DD-CAD1-41FD-B346-5DA3667E10E3}" dt="2022-12-06T04:53:54.509" v="0" actId="47"/>
        <pc:sldMkLst>
          <pc:docMk/>
          <pc:sldMk cId="90414829" sldId="311"/>
        </pc:sldMkLst>
      </pc:sldChg>
      <pc:sldChg chg="del">
        <pc:chgData name="Sara Muneeb" userId="29b624b1-a719-43f5-9b52-388cd4043c04" providerId="ADAL" clId="{626D58DD-CAD1-41FD-B346-5DA3667E10E3}" dt="2022-12-06T04:53:54.509" v="0" actId="47"/>
        <pc:sldMkLst>
          <pc:docMk/>
          <pc:sldMk cId="2877534449" sldId="312"/>
        </pc:sldMkLst>
      </pc:sldChg>
      <pc:sldChg chg="del">
        <pc:chgData name="Sara Muneeb" userId="29b624b1-a719-43f5-9b52-388cd4043c04" providerId="ADAL" clId="{626D58DD-CAD1-41FD-B346-5DA3667E10E3}" dt="2022-12-06T04:53:54.509" v="0" actId="47"/>
        <pc:sldMkLst>
          <pc:docMk/>
          <pc:sldMk cId="3347304787" sldId="314"/>
        </pc:sldMkLst>
      </pc:sldChg>
      <pc:sldChg chg="del">
        <pc:chgData name="Sara Muneeb" userId="29b624b1-a719-43f5-9b52-388cd4043c04" providerId="ADAL" clId="{626D58DD-CAD1-41FD-B346-5DA3667E10E3}" dt="2022-12-06T04:53:54.509" v="0" actId="47"/>
        <pc:sldMkLst>
          <pc:docMk/>
          <pc:sldMk cId="1401089230" sldId="315"/>
        </pc:sldMkLst>
      </pc:sldChg>
      <pc:sldChg chg="del">
        <pc:chgData name="Sara Muneeb" userId="29b624b1-a719-43f5-9b52-388cd4043c04" providerId="ADAL" clId="{626D58DD-CAD1-41FD-B346-5DA3667E10E3}" dt="2022-12-06T04:53:54.509" v="0" actId="47"/>
        <pc:sldMkLst>
          <pc:docMk/>
          <pc:sldMk cId="2929702152" sldId="316"/>
        </pc:sldMkLst>
      </pc:sldChg>
      <pc:sldChg chg="del">
        <pc:chgData name="Sara Muneeb" userId="29b624b1-a719-43f5-9b52-388cd4043c04" providerId="ADAL" clId="{626D58DD-CAD1-41FD-B346-5DA3667E10E3}" dt="2022-12-06T04:53:54.509" v="0" actId="47"/>
        <pc:sldMkLst>
          <pc:docMk/>
          <pc:sldMk cId="207355886" sldId="317"/>
        </pc:sldMkLst>
      </pc:sldChg>
      <pc:sldChg chg="del">
        <pc:chgData name="Sara Muneeb" userId="29b624b1-a719-43f5-9b52-388cd4043c04" providerId="ADAL" clId="{626D58DD-CAD1-41FD-B346-5DA3667E10E3}" dt="2022-12-06T04:53:54.509" v="0" actId="47"/>
        <pc:sldMkLst>
          <pc:docMk/>
          <pc:sldMk cId="3253479535" sldId="318"/>
        </pc:sldMkLst>
      </pc:sldChg>
      <pc:sldChg chg="del">
        <pc:chgData name="Sara Muneeb" userId="29b624b1-a719-43f5-9b52-388cd4043c04" providerId="ADAL" clId="{626D58DD-CAD1-41FD-B346-5DA3667E10E3}" dt="2022-12-06T04:53:54.509" v="0" actId="47"/>
        <pc:sldMkLst>
          <pc:docMk/>
          <pc:sldMk cId="3258948435" sldId="319"/>
        </pc:sldMkLst>
      </pc:sldChg>
    </pc:docChg>
  </pc:docChgLst>
  <pc:docChgLst>
    <pc:chgData name="Sara Muneeb" userId="29b624b1-a719-43f5-9b52-388cd4043c04" providerId="ADAL" clId="{E5EA8548-37B2-4B47-9937-E73DAB77BF5F}"/>
    <pc:docChg chg="undo custSel addSld delSld modSld sldOrd">
      <pc:chgData name="Sara Muneeb" userId="29b624b1-a719-43f5-9b52-388cd4043c04" providerId="ADAL" clId="{E5EA8548-37B2-4B47-9937-E73DAB77BF5F}" dt="2023-01-01T06:32:12.053" v="666" actId="20577"/>
      <pc:docMkLst>
        <pc:docMk/>
      </pc:docMkLst>
      <pc:sldChg chg="modSp mod">
        <pc:chgData name="Sara Muneeb" userId="29b624b1-a719-43f5-9b52-388cd4043c04" providerId="ADAL" clId="{E5EA8548-37B2-4B47-9937-E73DAB77BF5F}" dt="2023-01-01T05:18:00.220" v="639" actId="27636"/>
        <pc:sldMkLst>
          <pc:docMk/>
          <pc:sldMk cId="2984185032" sldId="256"/>
        </pc:sldMkLst>
        <pc:spChg chg="mod">
          <ac:chgData name="Sara Muneeb" userId="29b624b1-a719-43f5-9b52-388cd4043c04" providerId="ADAL" clId="{E5EA8548-37B2-4B47-9937-E73DAB77BF5F}" dt="2023-01-01T05:18:00.220" v="639" actId="27636"/>
          <ac:spMkLst>
            <pc:docMk/>
            <pc:sldMk cId="2984185032" sldId="256"/>
            <ac:spMk id="2" creationId="{00000000-0000-0000-0000-000000000000}"/>
          </ac:spMkLst>
        </pc:spChg>
      </pc:sldChg>
      <pc:sldChg chg="addSp delSp modSp mod">
        <pc:chgData name="Sara Muneeb" userId="29b624b1-a719-43f5-9b52-388cd4043c04" providerId="ADAL" clId="{E5EA8548-37B2-4B47-9937-E73DAB77BF5F}" dt="2023-01-01T02:20:24.320" v="602" actId="1037"/>
        <pc:sldMkLst>
          <pc:docMk/>
          <pc:sldMk cId="4271555146" sldId="258"/>
        </pc:sldMkLst>
        <pc:spChg chg="mod">
          <ac:chgData name="Sara Muneeb" userId="29b624b1-a719-43f5-9b52-388cd4043c04" providerId="ADAL" clId="{E5EA8548-37B2-4B47-9937-E73DAB77BF5F}" dt="2023-01-01T02:20:10.910" v="598" actId="404"/>
          <ac:spMkLst>
            <pc:docMk/>
            <pc:sldMk cId="4271555146" sldId="258"/>
            <ac:spMk id="3" creationId="{1FF21F49-E77B-8EFF-8C34-3CCD963570BA}"/>
          </ac:spMkLst>
        </pc:spChg>
        <pc:picChg chg="add del mod modCrop">
          <ac:chgData name="Sara Muneeb" userId="29b624b1-a719-43f5-9b52-388cd4043c04" providerId="ADAL" clId="{E5EA8548-37B2-4B47-9937-E73DAB77BF5F}" dt="2023-01-01T02:20:24.320" v="602" actId="1037"/>
          <ac:picMkLst>
            <pc:docMk/>
            <pc:sldMk cId="4271555146" sldId="258"/>
            <ac:picMk id="5" creationId="{1ACD1F64-BE67-DC86-AAA4-0942FB28CC80}"/>
          </ac:picMkLst>
        </pc:picChg>
      </pc:sldChg>
      <pc:sldChg chg="modSp mod">
        <pc:chgData name="Sara Muneeb" userId="29b624b1-a719-43f5-9b52-388cd4043c04" providerId="ADAL" clId="{E5EA8548-37B2-4B47-9937-E73DAB77BF5F}" dt="2023-01-01T02:16:25.252" v="580" actId="14100"/>
        <pc:sldMkLst>
          <pc:docMk/>
          <pc:sldMk cId="2531725034" sldId="259"/>
        </pc:sldMkLst>
        <pc:spChg chg="mod">
          <ac:chgData name="Sara Muneeb" userId="29b624b1-a719-43f5-9b52-388cd4043c04" providerId="ADAL" clId="{E5EA8548-37B2-4B47-9937-E73DAB77BF5F}" dt="2023-01-01T02:16:25.252" v="580" actId="14100"/>
          <ac:spMkLst>
            <pc:docMk/>
            <pc:sldMk cId="2531725034" sldId="259"/>
            <ac:spMk id="3" creationId="{03DD0DC5-93AA-F6B7-A136-2703EA7BB8B4}"/>
          </ac:spMkLst>
        </pc:spChg>
      </pc:sldChg>
      <pc:sldChg chg="modSp">
        <pc:chgData name="Sara Muneeb" userId="29b624b1-a719-43f5-9b52-388cd4043c04" providerId="ADAL" clId="{E5EA8548-37B2-4B47-9937-E73DAB77BF5F}" dt="2023-01-01T02:17:21.586" v="584" actId="1076"/>
        <pc:sldMkLst>
          <pc:docMk/>
          <pc:sldMk cId="1499584538" sldId="260"/>
        </pc:sldMkLst>
        <pc:picChg chg="mod">
          <ac:chgData name="Sara Muneeb" userId="29b624b1-a719-43f5-9b52-388cd4043c04" providerId="ADAL" clId="{E5EA8548-37B2-4B47-9937-E73DAB77BF5F}" dt="2023-01-01T02:17:21.586" v="584" actId="1076"/>
          <ac:picMkLst>
            <pc:docMk/>
            <pc:sldMk cId="1499584538" sldId="260"/>
            <ac:picMk id="4" creationId="{A5DEAF55-8EC2-1AE2-F08D-08B05E6A9FC2}"/>
          </ac:picMkLst>
        </pc:picChg>
      </pc:sldChg>
      <pc:sldChg chg="addSp delSp modSp mod">
        <pc:chgData name="Sara Muneeb" userId="29b624b1-a719-43f5-9b52-388cd4043c04" providerId="ADAL" clId="{E5EA8548-37B2-4B47-9937-E73DAB77BF5F}" dt="2023-01-01T02:17:16.207" v="583" actId="21"/>
        <pc:sldMkLst>
          <pc:docMk/>
          <pc:sldMk cId="1897556788" sldId="262"/>
        </pc:sldMkLst>
        <pc:picChg chg="add del mod">
          <ac:chgData name="Sara Muneeb" userId="29b624b1-a719-43f5-9b52-388cd4043c04" providerId="ADAL" clId="{E5EA8548-37B2-4B47-9937-E73DAB77BF5F}" dt="2023-01-01T02:17:16.207" v="583" actId="21"/>
          <ac:picMkLst>
            <pc:docMk/>
            <pc:sldMk cId="1897556788" sldId="262"/>
            <ac:picMk id="5" creationId="{9A76CED4-172B-E5AB-4D5C-1CAB0A9B081D}"/>
          </ac:picMkLst>
        </pc:picChg>
      </pc:sldChg>
      <pc:sldChg chg="addSp modSp mod">
        <pc:chgData name="Sara Muneeb" userId="29b624b1-a719-43f5-9b52-388cd4043c04" providerId="ADAL" clId="{E5EA8548-37B2-4B47-9937-E73DAB77BF5F}" dt="2023-01-01T04:32:53.497" v="609" actId="1037"/>
        <pc:sldMkLst>
          <pc:docMk/>
          <pc:sldMk cId="2208728032" sldId="268"/>
        </pc:sldMkLst>
        <pc:picChg chg="add mod">
          <ac:chgData name="Sara Muneeb" userId="29b624b1-a719-43f5-9b52-388cd4043c04" providerId="ADAL" clId="{E5EA8548-37B2-4B47-9937-E73DAB77BF5F}" dt="2023-01-01T04:32:53.497" v="609" actId="1037"/>
          <ac:picMkLst>
            <pc:docMk/>
            <pc:sldMk cId="2208728032" sldId="268"/>
            <ac:picMk id="5" creationId="{B99B5F83-4B1E-8612-E1A2-7061DC79B412}"/>
          </ac:picMkLst>
        </pc:picChg>
      </pc:sldChg>
      <pc:sldChg chg="modSp mod">
        <pc:chgData name="Sara Muneeb" userId="29b624b1-a719-43f5-9b52-388cd4043c04" providerId="ADAL" clId="{E5EA8548-37B2-4B47-9937-E73DAB77BF5F}" dt="2022-12-31T16:20:51.787" v="44" actId="20577"/>
        <pc:sldMkLst>
          <pc:docMk/>
          <pc:sldMk cId="1266660894" sldId="271"/>
        </pc:sldMkLst>
        <pc:spChg chg="mod">
          <ac:chgData name="Sara Muneeb" userId="29b624b1-a719-43f5-9b52-388cd4043c04" providerId="ADAL" clId="{E5EA8548-37B2-4B47-9937-E73DAB77BF5F}" dt="2022-12-31T16:20:51.787" v="44" actId="20577"/>
          <ac:spMkLst>
            <pc:docMk/>
            <pc:sldMk cId="1266660894" sldId="271"/>
            <ac:spMk id="3" creationId="{490D110C-C1FD-93E5-00E5-9506B84AE86A}"/>
          </ac:spMkLst>
        </pc:spChg>
      </pc:sldChg>
      <pc:sldChg chg="addSp modSp new mod">
        <pc:chgData name="Sara Muneeb" userId="29b624b1-a719-43f5-9b52-388cd4043c04" providerId="ADAL" clId="{E5EA8548-37B2-4B47-9937-E73DAB77BF5F}" dt="2023-01-01T06:32:12.053" v="666" actId="20577"/>
        <pc:sldMkLst>
          <pc:docMk/>
          <pc:sldMk cId="3380996835" sldId="272"/>
        </pc:sldMkLst>
        <pc:spChg chg="mod">
          <ac:chgData name="Sara Muneeb" userId="29b624b1-a719-43f5-9b52-388cd4043c04" providerId="ADAL" clId="{E5EA8548-37B2-4B47-9937-E73DAB77BF5F}" dt="2022-12-31T16:24:11.030" v="92" actId="20577"/>
          <ac:spMkLst>
            <pc:docMk/>
            <pc:sldMk cId="3380996835" sldId="272"/>
            <ac:spMk id="2" creationId="{3E6F72A1-1B5C-C693-2B99-B25F40ACCF0F}"/>
          </ac:spMkLst>
        </pc:spChg>
        <pc:spChg chg="mod">
          <ac:chgData name="Sara Muneeb" userId="29b624b1-a719-43f5-9b52-388cd4043c04" providerId="ADAL" clId="{E5EA8548-37B2-4B47-9937-E73DAB77BF5F}" dt="2023-01-01T06:32:12.053" v="666" actId="20577"/>
          <ac:spMkLst>
            <pc:docMk/>
            <pc:sldMk cId="3380996835" sldId="272"/>
            <ac:spMk id="3" creationId="{84CE9125-94BC-9D10-2DFF-5A556248A336}"/>
          </ac:spMkLst>
        </pc:spChg>
        <pc:picChg chg="add mod modCrop">
          <ac:chgData name="Sara Muneeb" userId="29b624b1-a719-43f5-9b52-388cd4043c04" providerId="ADAL" clId="{E5EA8548-37B2-4B47-9937-E73DAB77BF5F}" dt="2023-01-01T04:48:39.614" v="635" actId="1076"/>
          <ac:picMkLst>
            <pc:docMk/>
            <pc:sldMk cId="3380996835" sldId="272"/>
            <ac:picMk id="5" creationId="{A1855A1C-E28B-E5AE-2F94-DAC3FE0873E9}"/>
          </ac:picMkLst>
        </pc:picChg>
      </pc:sldChg>
      <pc:sldChg chg="modSp add mod ord">
        <pc:chgData name="Sara Muneeb" userId="29b624b1-a719-43f5-9b52-388cd4043c04" providerId="ADAL" clId="{E5EA8548-37B2-4B47-9937-E73DAB77BF5F}" dt="2022-12-31T16:23:33.256" v="72" actId="1076"/>
        <pc:sldMkLst>
          <pc:docMk/>
          <pc:sldMk cId="2115051020" sldId="280"/>
        </pc:sldMkLst>
        <pc:spChg chg="mod">
          <ac:chgData name="Sara Muneeb" userId="29b624b1-a719-43f5-9b52-388cd4043c04" providerId="ADAL" clId="{E5EA8548-37B2-4B47-9937-E73DAB77BF5F}" dt="2022-12-31T16:23:20.332" v="68" actId="20577"/>
          <ac:spMkLst>
            <pc:docMk/>
            <pc:sldMk cId="2115051020" sldId="280"/>
            <ac:spMk id="2" creationId="{00000000-0000-0000-0000-000000000000}"/>
          </ac:spMkLst>
        </pc:spChg>
        <pc:picChg chg="mod">
          <ac:chgData name="Sara Muneeb" userId="29b624b1-a719-43f5-9b52-388cd4043c04" providerId="ADAL" clId="{E5EA8548-37B2-4B47-9937-E73DAB77BF5F}" dt="2022-12-31T16:23:33.256" v="72" actId="1076"/>
          <ac:picMkLst>
            <pc:docMk/>
            <pc:sldMk cId="2115051020" sldId="280"/>
            <ac:picMk id="20482" creationId="{00000000-0000-0000-0000-000000000000}"/>
          </ac:picMkLst>
        </pc:picChg>
      </pc:sldChg>
      <pc:sldChg chg="addSp modSp new mod">
        <pc:chgData name="Sara Muneeb" userId="29b624b1-a719-43f5-9b52-388cd4043c04" providerId="ADAL" clId="{E5EA8548-37B2-4B47-9937-E73DAB77BF5F}" dt="2022-12-31T16:39:46.203" v="215" actId="20577"/>
        <pc:sldMkLst>
          <pc:docMk/>
          <pc:sldMk cId="3695561345" sldId="281"/>
        </pc:sldMkLst>
        <pc:spChg chg="mod">
          <ac:chgData name="Sara Muneeb" userId="29b624b1-a719-43f5-9b52-388cd4043c04" providerId="ADAL" clId="{E5EA8548-37B2-4B47-9937-E73DAB77BF5F}" dt="2022-12-31T16:28:18.972" v="157" actId="20577"/>
          <ac:spMkLst>
            <pc:docMk/>
            <pc:sldMk cId="3695561345" sldId="281"/>
            <ac:spMk id="2" creationId="{8200A934-100E-68DC-DAF1-66FEBA123453}"/>
          </ac:spMkLst>
        </pc:spChg>
        <pc:spChg chg="mod">
          <ac:chgData name="Sara Muneeb" userId="29b624b1-a719-43f5-9b52-388cd4043c04" providerId="ADAL" clId="{E5EA8548-37B2-4B47-9937-E73DAB77BF5F}" dt="2022-12-31T16:39:46.203" v="215" actId="20577"/>
          <ac:spMkLst>
            <pc:docMk/>
            <pc:sldMk cId="3695561345" sldId="281"/>
            <ac:spMk id="3" creationId="{70F42EEA-A050-C812-5F17-43E6FBFB2A9B}"/>
          </ac:spMkLst>
        </pc:spChg>
        <pc:picChg chg="add mod">
          <ac:chgData name="Sara Muneeb" userId="29b624b1-a719-43f5-9b52-388cd4043c04" providerId="ADAL" clId="{E5EA8548-37B2-4B47-9937-E73DAB77BF5F}" dt="2022-12-31T16:39:27.232" v="202" actId="1076"/>
          <ac:picMkLst>
            <pc:docMk/>
            <pc:sldMk cId="3695561345" sldId="281"/>
            <ac:picMk id="4" creationId="{92B51C2D-FDE1-283B-2F57-3C206E5227EA}"/>
          </ac:picMkLst>
        </pc:picChg>
      </pc:sldChg>
      <pc:sldChg chg="modSp new mod">
        <pc:chgData name="Sara Muneeb" userId="29b624b1-a719-43f5-9b52-388cd4043c04" providerId="ADAL" clId="{E5EA8548-37B2-4B47-9937-E73DAB77BF5F}" dt="2022-12-31T16:41:36.364" v="267" actId="20577"/>
        <pc:sldMkLst>
          <pc:docMk/>
          <pc:sldMk cId="4149768146" sldId="282"/>
        </pc:sldMkLst>
        <pc:spChg chg="mod">
          <ac:chgData name="Sara Muneeb" userId="29b624b1-a719-43f5-9b52-388cd4043c04" providerId="ADAL" clId="{E5EA8548-37B2-4B47-9937-E73DAB77BF5F}" dt="2022-12-31T16:40:02.635" v="216"/>
          <ac:spMkLst>
            <pc:docMk/>
            <pc:sldMk cId="4149768146" sldId="282"/>
            <ac:spMk id="2" creationId="{7A32058C-12A2-2CBD-7B3F-0154ABCC55E9}"/>
          </ac:spMkLst>
        </pc:spChg>
        <pc:spChg chg="mod">
          <ac:chgData name="Sara Muneeb" userId="29b624b1-a719-43f5-9b52-388cd4043c04" providerId="ADAL" clId="{E5EA8548-37B2-4B47-9937-E73DAB77BF5F}" dt="2022-12-31T16:41:36.364" v="267" actId="20577"/>
          <ac:spMkLst>
            <pc:docMk/>
            <pc:sldMk cId="4149768146" sldId="282"/>
            <ac:spMk id="3" creationId="{A71B264E-9311-7BA2-3F05-4447E46BEC96}"/>
          </ac:spMkLst>
        </pc:spChg>
      </pc:sldChg>
      <pc:sldChg chg="addSp delSp modSp new mod">
        <pc:chgData name="Sara Muneeb" userId="29b624b1-a719-43f5-9b52-388cd4043c04" providerId="ADAL" clId="{E5EA8548-37B2-4B47-9937-E73DAB77BF5F}" dt="2022-12-31T16:47:47.155" v="386" actId="20577"/>
        <pc:sldMkLst>
          <pc:docMk/>
          <pc:sldMk cId="3335083694" sldId="283"/>
        </pc:sldMkLst>
        <pc:spChg chg="mod">
          <ac:chgData name="Sara Muneeb" userId="29b624b1-a719-43f5-9b52-388cd4043c04" providerId="ADAL" clId="{E5EA8548-37B2-4B47-9937-E73DAB77BF5F}" dt="2022-12-31T16:47:47.155" v="386" actId="20577"/>
          <ac:spMkLst>
            <pc:docMk/>
            <pc:sldMk cId="3335083694" sldId="283"/>
            <ac:spMk id="2" creationId="{09398FE2-E8E0-8657-D07B-AC6FECEB8CCA}"/>
          </ac:spMkLst>
        </pc:spChg>
        <pc:spChg chg="mod">
          <ac:chgData name="Sara Muneeb" userId="29b624b1-a719-43f5-9b52-388cd4043c04" providerId="ADAL" clId="{E5EA8548-37B2-4B47-9937-E73DAB77BF5F}" dt="2022-12-31T16:46:55.784" v="351" actId="20577"/>
          <ac:spMkLst>
            <pc:docMk/>
            <pc:sldMk cId="3335083694" sldId="283"/>
            <ac:spMk id="3" creationId="{EF2D49D1-1813-83DA-47B5-6C7B4B319802}"/>
          </ac:spMkLst>
        </pc:spChg>
        <pc:picChg chg="add del mod">
          <ac:chgData name="Sara Muneeb" userId="29b624b1-a719-43f5-9b52-388cd4043c04" providerId="ADAL" clId="{E5EA8548-37B2-4B47-9937-E73DAB77BF5F}" dt="2022-12-31T16:44:17.051" v="319"/>
          <ac:picMkLst>
            <pc:docMk/>
            <pc:sldMk cId="3335083694" sldId="283"/>
            <ac:picMk id="4" creationId="{889950DA-EE0B-9DA7-75DD-032B9E5B292A}"/>
          </ac:picMkLst>
        </pc:picChg>
        <pc:picChg chg="add del mod">
          <ac:chgData name="Sara Muneeb" userId="29b624b1-a719-43f5-9b52-388cd4043c04" providerId="ADAL" clId="{E5EA8548-37B2-4B47-9937-E73DAB77BF5F}" dt="2022-12-31T16:44:17.051" v="319"/>
          <ac:picMkLst>
            <pc:docMk/>
            <pc:sldMk cId="3335083694" sldId="283"/>
            <ac:picMk id="5" creationId="{EBA5F2FD-F7F9-CB7D-9E8C-DBE522DE639B}"/>
          </ac:picMkLst>
        </pc:picChg>
        <pc:picChg chg="add del mod">
          <ac:chgData name="Sara Muneeb" userId="29b624b1-a719-43f5-9b52-388cd4043c04" providerId="ADAL" clId="{E5EA8548-37B2-4B47-9937-E73DAB77BF5F}" dt="2022-12-31T16:44:17.051" v="319"/>
          <ac:picMkLst>
            <pc:docMk/>
            <pc:sldMk cId="3335083694" sldId="283"/>
            <ac:picMk id="6" creationId="{278A9010-F5D1-F4B2-7465-42AF1E92404D}"/>
          </ac:picMkLst>
        </pc:picChg>
        <pc:picChg chg="add del mod">
          <ac:chgData name="Sara Muneeb" userId="29b624b1-a719-43f5-9b52-388cd4043c04" providerId="ADAL" clId="{E5EA8548-37B2-4B47-9937-E73DAB77BF5F}" dt="2022-12-31T16:44:17.051" v="319"/>
          <ac:picMkLst>
            <pc:docMk/>
            <pc:sldMk cId="3335083694" sldId="283"/>
            <ac:picMk id="7" creationId="{ED88DA3D-64DA-619A-F269-9F0F780A8871}"/>
          </ac:picMkLst>
        </pc:picChg>
      </pc:sldChg>
      <pc:sldChg chg="addSp modSp new mod">
        <pc:chgData name="Sara Muneeb" userId="29b624b1-a719-43f5-9b52-388cd4043c04" providerId="ADAL" clId="{E5EA8548-37B2-4B47-9937-E73DAB77BF5F}" dt="2022-12-31T16:50:19.385" v="451" actId="1038"/>
        <pc:sldMkLst>
          <pc:docMk/>
          <pc:sldMk cId="4086401699" sldId="284"/>
        </pc:sldMkLst>
        <pc:spChg chg="mod">
          <ac:chgData name="Sara Muneeb" userId="29b624b1-a719-43f5-9b52-388cd4043c04" providerId="ADAL" clId="{E5EA8548-37B2-4B47-9937-E73DAB77BF5F}" dt="2022-12-31T16:47:28.370" v="357" actId="27636"/>
          <ac:spMkLst>
            <pc:docMk/>
            <pc:sldMk cId="4086401699" sldId="284"/>
            <ac:spMk id="2" creationId="{451F3D6A-8DC0-C0A6-07DB-1A26BF12CA7C}"/>
          </ac:spMkLst>
        </pc:spChg>
        <pc:spChg chg="mod">
          <ac:chgData name="Sara Muneeb" userId="29b624b1-a719-43f5-9b52-388cd4043c04" providerId="ADAL" clId="{E5EA8548-37B2-4B47-9937-E73DAB77BF5F}" dt="2022-12-31T16:49:15.091" v="436" actId="207"/>
          <ac:spMkLst>
            <pc:docMk/>
            <pc:sldMk cId="4086401699" sldId="284"/>
            <ac:spMk id="3" creationId="{4145C4CC-920C-B7D8-FA0E-C32311D4F3DB}"/>
          </ac:spMkLst>
        </pc:spChg>
        <pc:picChg chg="add mod">
          <ac:chgData name="Sara Muneeb" userId="29b624b1-a719-43f5-9b52-388cd4043c04" providerId="ADAL" clId="{E5EA8548-37B2-4B47-9937-E73DAB77BF5F}" dt="2022-12-31T16:50:16.900" v="450" actId="14100"/>
          <ac:picMkLst>
            <pc:docMk/>
            <pc:sldMk cId="4086401699" sldId="284"/>
            <ac:picMk id="4" creationId="{4B5634B1-297A-A25A-E203-BEE8DB505544}"/>
          </ac:picMkLst>
        </pc:picChg>
        <pc:picChg chg="add mod">
          <ac:chgData name="Sara Muneeb" userId="29b624b1-a719-43f5-9b52-388cd4043c04" providerId="ADAL" clId="{E5EA8548-37B2-4B47-9937-E73DAB77BF5F}" dt="2022-12-31T16:50:09.492" v="449" actId="14100"/>
          <ac:picMkLst>
            <pc:docMk/>
            <pc:sldMk cId="4086401699" sldId="284"/>
            <ac:picMk id="5" creationId="{353395EB-C806-E417-5AFB-C9EFB5B2DDB3}"/>
          </ac:picMkLst>
        </pc:picChg>
        <pc:picChg chg="add mod">
          <ac:chgData name="Sara Muneeb" userId="29b624b1-a719-43f5-9b52-388cd4043c04" providerId="ADAL" clId="{E5EA8548-37B2-4B47-9937-E73DAB77BF5F}" dt="2022-12-31T16:50:19.385" v="451" actId="1038"/>
          <ac:picMkLst>
            <pc:docMk/>
            <pc:sldMk cId="4086401699" sldId="284"/>
            <ac:picMk id="6" creationId="{3D2DF262-9BB2-25CA-D21C-09A402226C26}"/>
          </ac:picMkLst>
        </pc:picChg>
        <pc:picChg chg="add mod">
          <ac:chgData name="Sara Muneeb" userId="29b624b1-a719-43f5-9b52-388cd4043c04" providerId="ADAL" clId="{E5EA8548-37B2-4B47-9937-E73DAB77BF5F}" dt="2022-12-31T16:49:58.677" v="444" actId="14100"/>
          <ac:picMkLst>
            <pc:docMk/>
            <pc:sldMk cId="4086401699" sldId="284"/>
            <ac:picMk id="7" creationId="{45FBE780-8CA7-24D9-35A6-532C6D9E822A}"/>
          </ac:picMkLst>
        </pc:picChg>
      </pc:sldChg>
      <pc:sldChg chg="addSp modSp new mod">
        <pc:chgData name="Sara Muneeb" userId="29b624b1-a719-43f5-9b52-388cd4043c04" providerId="ADAL" clId="{E5EA8548-37B2-4B47-9937-E73DAB77BF5F}" dt="2022-12-31T16:52:16.224" v="504" actId="1076"/>
        <pc:sldMkLst>
          <pc:docMk/>
          <pc:sldMk cId="129044390" sldId="285"/>
        </pc:sldMkLst>
        <pc:spChg chg="mod">
          <ac:chgData name="Sara Muneeb" userId="29b624b1-a719-43f5-9b52-388cd4043c04" providerId="ADAL" clId="{E5EA8548-37B2-4B47-9937-E73DAB77BF5F}" dt="2022-12-31T16:51:52.627" v="500" actId="20577"/>
          <ac:spMkLst>
            <pc:docMk/>
            <pc:sldMk cId="129044390" sldId="285"/>
            <ac:spMk id="2" creationId="{9538A570-D088-35D1-76A2-E08D15A8DE3B}"/>
          </ac:spMkLst>
        </pc:spChg>
        <pc:spChg chg="mod">
          <ac:chgData name="Sara Muneeb" userId="29b624b1-a719-43f5-9b52-388cd4043c04" providerId="ADAL" clId="{E5EA8548-37B2-4B47-9937-E73DAB77BF5F}" dt="2022-12-31T16:51:41.422" v="491" actId="123"/>
          <ac:spMkLst>
            <pc:docMk/>
            <pc:sldMk cId="129044390" sldId="285"/>
            <ac:spMk id="3" creationId="{6CC55481-EF4D-92D4-9B72-0A8670327FF7}"/>
          </ac:spMkLst>
        </pc:spChg>
        <pc:picChg chg="add mod">
          <ac:chgData name="Sara Muneeb" userId="29b624b1-a719-43f5-9b52-388cd4043c04" providerId="ADAL" clId="{E5EA8548-37B2-4B47-9937-E73DAB77BF5F}" dt="2022-12-31T16:52:16.224" v="504" actId="1076"/>
          <ac:picMkLst>
            <pc:docMk/>
            <pc:sldMk cId="129044390" sldId="285"/>
            <ac:picMk id="4" creationId="{7DB40AFC-6F63-CAB8-B49E-41AE9E54191C}"/>
          </ac:picMkLst>
        </pc:picChg>
      </pc:sldChg>
      <pc:sldChg chg="addSp delSp modSp new mod">
        <pc:chgData name="Sara Muneeb" userId="29b624b1-a719-43f5-9b52-388cd4043c04" providerId="ADAL" clId="{E5EA8548-37B2-4B47-9937-E73DAB77BF5F}" dt="2022-12-31T16:53:17.109" v="527" actId="1038"/>
        <pc:sldMkLst>
          <pc:docMk/>
          <pc:sldMk cId="1760060616" sldId="286"/>
        </pc:sldMkLst>
        <pc:spChg chg="mod">
          <ac:chgData name="Sara Muneeb" userId="29b624b1-a719-43f5-9b52-388cd4043c04" providerId="ADAL" clId="{E5EA8548-37B2-4B47-9937-E73DAB77BF5F}" dt="2022-12-31T16:52:55.804" v="520" actId="20577"/>
          <ac:spMkLst>
            <pc:docMk/>
            <pc:sldMk cId="1760060616" sldId="286"/>
            <ac:spMk id="2" creationId="{C65E4B88-63BB-620D-F6CD-C9890FDF401A}"/>
          </ac:spMkLst>
        </pc:spChg>
        <pc:spChg chg="del">
          <ac:chgData name="Sara Muneeb" userId="29b624b1-a719-43f5-9b52-388cd4043c04" providerId="ADAL" clId="{E5EA8548-37B2-4B47-9937-E73DAB77BF5F}" dt="2022-12-31T16:53:11.796" v="521" actId="22"/>
          <ac:spMkLst>
            <pc:docMk/>
            <pc:sldMk cId="1760060616" sldId="286"/>
            <ac:spMk id="3" creationId="{2FECB7A6-F018-4699-4D0B-4D9279BC69F2}"/>
          </ac:spMkLst>
        </pc:spChg>
        <pc:picChg chg="add mod ord">
          <ac:chgData name="Sara Muneeb" userId="29b624b1-a719-43f5-9b52-388cd4043c04" providerId="ADAL" clId="{E5EA8548-37B2-4B47-9937-E73DAB77BF5F}" dt="2022-12-31T16:53:17.109" v="527" actId="1038"/>
          <ac:picMkLst>
            <pc:docMk/>
            <pc:sldMk cId="1760060616" sldId="286"/>
            <ac:picMk id="5" creationId="{F9BE2CD7-5A80-6810-1442-C9E8B0E61E23}"/>
          </ac:picMkLst>
        </pc:picChg>
      </pc:sldChg>
      <pc:sldChg chg="modSp new mod">
        <pc:chgData name="Sara Muneeb" userId="29b624b1-a719-43f5-9b52-388cd4043c04" providerId="ADAL" clId="{E5EA8548-37B2-4B47-9937-E73DAB77BF5F}" dt="2022-12-31T16:54:18.031" v="551" actId="20577"/>
        <pc:sldMkLst>
          <pc:docMk/>
          <pc:sldMk cId="2859282347" sldId="287"/>
        </pc:sldMkLst>
        <pc:spChg chg="mod">
          <ac:chgData name="Sara Muneeb" userId="29b624b1-a719-43f5-9b52-388cd4043c04" providerId="ADAL" clId="{E5EA8548-37B2-4B47-9937-E73DAB77BF5F}" dt="2022-12-31T16:54:18.031" v="551" actId="20577"/>
          <ac:spMkLst>
            <pc:docMk/>
            <pc:sldMk cId="2859282347" sldId="287"/>
            <ac:spMk id="2" creationId="{5094C643-673C-21A2-557D-A98B42FD9382}"/>
          </ac:spMkLst>
        </pc:spChg>
      </pc:sldChg>
      <pc:sldChg chg="modSp new mod">
        <pc:chgData name="Sara Muneeb" userId="29b624b1-a719-43f5-9b52-388cd4043c04" providerId="ADAL" clId="{E5EA8548-37B2-4B47-9937-E73DAB77BF5F}" dt="2022-12-31T17:01:19.668" v="566" actId="20577"/>
        <pc:sldMkLst>
          <pc:docMk/>
          <pc:sldMk cId="4293281510" sldId="288"/>
        </pc:sldMkLst>
        <pc:spChg chg="mod">
          <ac:chgData name="Sara Muneeb" userId="29b624b1-a719-43f5-9b52-388cd4043c04" providerId="ADAL" clId="{E5EA8548-37B2-4B47-9937-E73DAB77BF5F}" dt="2022-12-31T17:01:19.668" v="566" actId="20577"/>
          <ac:spMkLst>
            <pc:docMk/>
            <pc:sldMk cId="4293281510" sldId="288"/>
            <ac:spMk id="2" creationId="{CC311E0E-45D9-7766-77B2-E05177C82EBA}"/>
          </ac:spMkLst>
        </pc:spChg>
      </pc:sldChg>
      <pc:sldChg chg="addSp modSp mod">
        <pc:chgData name="Sara Muneeb" userId="29b624b1-a719-43f5-9b52-388cd4043c04" providerId="ADAL" clId="{E5EA8548-37B2-4B47-9937-E73DAB77BF5F}" dt="2023-01-01T04:41:55.606" v="622" actId="1037"/>
        <pc:sldMkLst>
          <pc:docMk/>
          <pc:sldMk cId="3416967608" sldId="294"/>
        </pc:sldMkLst>
        <pc:spChg chg="mod">
          <ac:chgData name="Sara Muneeb" userId="29b624b1-a719-43f5-9b52-388cd4043c04" providerId="ADAL" clId="{E5EA8548-37B2-4B47-9937-E73DAB77BF5F}" dt="2023-01-01T04:41:30.089" v="613" actId="27636"/>
          <ac:spMkLst>
            <pc:docMk/>
            <pc:sldMk cId="3416967608" sldId="294"/>
            <ac:spMk id="3" creationId="{193E2FDA-36EB-368A-5D4B-47457F6176EA}"/>
          </ac:spMkLst>
        </pc:spChg>
        <pc:picChg chg="add mod">
          <ac:chgData name="Sara Muneeb" userId="29b624b1-a719-43f5-9b52-388cd4043c04" providerId="ADAL" clId="{E5EA8548-37B2-4B47-9937-E73DAB77BF5F}" dt="2023-01-01T04:41:55.606" v="622" actId="1037"/>
          <ac:picMkLst>
            <pc:docMk/>
            <pc:sldMk cId="3416967608" sldId="294"/>
            <ac:picMk id="5" creationId="{17B574B9-0D7D-8353-C4F2-6C7D848D60B5}"/>
          </ac:picMkLst>
        </pc:picChg>
      </pc:sldChg>
      <pc:sldChg chg="new del">
        <pc:chgData name="Sara Muneeb" userId="29b624b1-a719-43f5-9b52-388cd4043c04" providerId="ADAL" clId="{E5EA8548-37B2-4B47-9937-E73DAB77BF5F}" dt="2023-01-01T04:48:01.382" v="624" actId="680"/>
        <pc:sldMkLst>
          <pc:docMk/>
          <pc:sldMk cId="1620646220" sldId="295"/>
        </pc:sldMkLst>
      </pc:sldChg>
    </pc:docChg>
  </pc:docChgLst>
  <pc:docChgLst>
    <pc:chgData name="Sara Muneeb" userId="29b624b1-a719-43f5-9b52-388cd4043c04" providerId="ADAL" clId="{ABF93FB7-137C-49F8-97E0-D514822543EA}"/>
    <pc:docChg chg="undo custSel addSld modSld sldOrd">
      <pc:chgData name="Sara Muneeb" userId="29b624b1-a719-43f5-9b52-388cd4043c04" providerId="ADAL" clId="{ABF93FB7-137C-49F8-97E0-D514822543EA}" dt="2022-12-14T03:30:38.516" v="988" actId="27636"/>
      <pc:docMkLst>
        <pc:docMk/>
      </pc:docMkLst>
      <pc:sldChg chg="modSp mod">
        <pc:chgData name="Sara Muneeb" userId="29b624b1-a719-43f5-9b52-388cd4043c04" providerId="ADAL" clId="{ABF93FB7-137C-49F8-97E0-D514822543EA}" dt="2022-12-14T01:30:50.238" v="81" actId="123"/>
        <pc:sldMkLst>
          <pc:docMk/>
          <pc:sldMk cId="2712128638" sldId="257"/>
        </pc:sldMkLst>
        <pc:spChg chg="mod">
          <ac:chgData name="Sara Muneeb" userId="29b624b1-a719-43f5-9b52-388cd4043c04" providerId="ADAL" clId="{ABF93FB7-137C-49F8-97E0-D514822543EA}" dt="2022-12-14T01:27:47.895" v="13" actId="20577"/>
          <ac:spMkLst>
            <pc:docMk/>
            <pc:sldMk cId="2712128638" sldId="257"/>
            <ac:spMk id="2" creationId="{8541ABBC-9192-B545-5A31-7B48E602CE68}"/>
          </ac:spMkLst>
        </pc:spChg>
        <pc:spChg chg="mod">
          <ac:chgData name="Sara Muneeb" userId="29b624b1-a719-43f5-9b52-388cd4043c04" providerId="ADAL" clId="{ABF93FB7-137C-49F8-97E0-D514822543EA}" dt="2022-12-14T01:30:50.238" v="81" actId="123"/>
          <ac:spMkLst>
            <pc:docMk/>
            <pc:sldMk cId="2712128638" sldId="257"/>
            <ac:spMk id="3" creationId="{9779DFF3-5030-9648-E8C5-493FF02B5C87}"/>
          </ac:spMkLst>
        </pc:spChg>
      </pc:sldChg>
      <pc:sldChg chg="addSp modSp new mod">
        <pc:chgData name="Sara Muneeb" userId="29b624b1-a719-43f5-9b52-388cd4043c04" providerId="ADAL" clId="{ABF93FB7-137C-49F8-97E0-D514822543EA}" dt="2022-12-14T01:43:11.449" v="222" actId="20577"/>
        <pc:sldMkLst>
          <pc:docMk/>
          <pc:sldMk cId="3269686779" sldId="258"/>
        </pc:sldMkLst>
        <pc:spChg chg="mod">
          <ac:chgData name="Sara Muneeb" userId="29b624b1-a719-43f5-9b52-388cd4043c04" providerId="ADAL" clId="{ABF93FB7-137C-49F8-97E0-D514822543EA}" dt="2022-12-14T01:43:11.449" v="222" actId="20577"/>
          <ac:spMkLst>
            <pc:docMk/>
            <pc:sldMk cId="3269686779" sldId="258"/>
            <ac:spMk id="2" creationId="{CDE645CA-7EF1-9DBD-1814-960FDFC89F0B}"/>
          </ac:spMkLst>
        </pc:spChg>
        <pc:spChg chg="mod">
          <ac:chgData name="Sara Muneeb" userId="29b624b1-a719-43f5-9b52-388cd4043c04" providerId="ADAL" clId="{ABF93FB7-137C-49F8-97E0-D514822543EA}" dt="2022-12-14T01:38:22.258" v="166" actId="20577"/>
          <ac:spMkLst>
            <pc:docMk/>
            <pc:sldMk cId="3269686779" sldId="258"/>
            <ac:spMk id="3" creationId="{A1F88D56-AF21-E634-5414-4DB24F25727D}"/>
          </ac:spMkLst>
        </pc:spChg>
        <pc:picChg chg="add mod">
          <ac:chgData name="Sara Muneeb" userId="29b624b1-a719-43f5-9b52-388cd4043c04" providerId="ADAL" clId="{ABF93FB7-137C-49F8-97E0-D514822543EA}" dt="2022-12-14T01:39:41.020" v="174" actId="1076"/>
          <ac:picMkLst>
            <pc:docMk/>
            <pc:sldMk cId="3269686779" sldId="258"/>
            <ac:picMk id="4" creationId="{9C9F08E0-813C-1A9E-B195-9AA0F260D70F}"/>
          </ac:picMkLst>
        </pc:picChg>
      </pc:sldChg>
      <pc:sldChg chg="addSp delSp modSp new mod">
        <pc:chgData name="Sara Muneeb" userId="29b624b1-a719-43f5-9b52-388cd4043c04" providerId="ADAL" clId="{ABF93FB7-137C-49F8-97E0-D514822543EA}" dt="2022-12-14T03:05:22.078" v="506"/>
        <pc:sldMkLst>
          <pc:docMk/>
          <pc:sldMk cId="1138474640" sldId="259"/>
        </pc:sldMkLst>
        <pc:spChg chg="mod">
          <ac:chgData name="Sara Muneeb" userId="29b624b1-a719-43f5-9b52-388cd4043c04" providerId="ADAL" clId="{ABF93FB7-137C-49F8-97E0-D514822543EA}" dt="2022-12-14T03:05:22.078" v="506"/>
          <ac:spMkLst>
            <pc:docMk/>
            <pc:sldMk cId="1138474640" sldId="259"/>
            <ac:spMk id="2" creationId="{9E08A38B-1C44-098E-4B26-1DEFD766CFDD}"/>
          </ac:spMkLst>
        </pc:spChg>
        <pc:spChg chg="del">
          <ac:chgData name="Sara Muneeb" userId="29b624b1-a719-43f5-9b52-388cd4043c04" providerId="ADAL" clId="{ABF93FB7-137C-49F8-97E0-D514822543EA}" dt="2022-12-14T01:39:15.830" v="168" actId="931"/>
          <ac:spMkLst>
            <pc:docMk/>
            <pc:sldMk cId="1138474640" sldId="259"/>
            <ac:spMk id="3" creationId="{31A1183D-795B-18AC-D173-8780867EC75E}"/>
          </ac:spMkLst>
        </pc:spChg>
        <pc:spChg chg="add del mod">
          <ac:chgData name="Sara Muneeb" userId="29b624b1-a719-43f5-9b52-388cd4043c04" providerId="ADAL" clId="{ABF93FB7-137C-49F8-97E0-D514822543EA}" dt="2022-12-14T03:05:10.029" v="504" actId="22"/>
          <ac:spMkLst>
            <pc:docMk/>
            <pc:sldMk cId="1138474640" sldId="259"/>
            <ac:spMk id="7" creationId="{93DFF49F-BDB0-A570-21E5-FE13D8963AC9}"/>
          </ac:spMkLst>
        </pc:spChg>
        <pc:picChg chg="add del mod modCrop">
          <ac:chgData name="Sara Muneeb" userId="29b624b1-a719-43f5-9b52-388cd4043c04" providerId="ADAL" clId="{ABF93FB7-137C-49F8-97E0-D514822543EA}" dt="2022-12-14T01:39:35.659" v="172" actId="21"/>
          <ac:picMkLst>
            <pc:docMk/>
            <pc:sldMk cId="1138474640" sldId="259"/>
            <ac:picMk id="5" creationId="{25D30E37-100B-1161-5A66-BFF509C1EE8F}"/>
          </ac:picMkLst>
        </pc:picChg>
        <pc:picChg chg="add mod ord">
          <ac:chgData name="Sara Muneeb" userId="29b624b1-a719-43f5-9b52-388cd4043c04" providerId="ADAL" clId="{ABF93FB7-137C-49F8-97E0-D514822543EA}" dt="2022-12-14T03:05:11.881" v="505" actId="1076"/>
          <ac:picMkLst>
            <pc:docMk/>
            <pc:sldMk cId="1138474640" sldId="259"/>
            <ac:picMk id="9" creationId="{CA3E0FFA-6165-EA01-D7E3-CE590215655B}"/>
          </ac:picMkLst>
        </pc:picChg>
      </pc:sldChg>
      <pc:sldChg chg="modSp new mod">
        <pc:chgData name="Sara Muneeb" userId="29b624b1-a719-43f5-9b52-388cd4043c04" providerId="ADAL" clId="{ABF93FB7-137C-49F8-97E0-D514822543EA}" dt="2022-12-14T01:44:21.545" v="258" actId="20577"/>
        <pc:sldMkLst>
          <pc:docMk/>
          <pc:sldMk cId="1656695851" sldId="260"/>
        </pc:sldMkLst>
        <pc:spChg chg="mod">
          <ac:chgData name="Sara Muneeb" userId="29b624b1-a719-43f5-9b52-388cd4043c04" providerId="ADAL" clId="{ABF93FB7-137C-49F8-97E0-D514822543EA}" dt="2022-12-14T01:44:21.545" v="258" actId="20577"/>
          <ac:spMkLst>
            <pc:docMk/>
            <pc:sldMk cId="1656695851" sldId="260"/>
            <ac:spMk id="2" creationId="{F13012CD-CC57-B4E7-47BB-9AB6A05042FB}"/>
          </ac:spMkLst>
        </pc:spChg>
        <pc:spChg chg="mod">
          <ac:chgData name="Sara Muneeb" userId="29b624b1-a719-43f5-9b52-388cd4043c04" providerId="ADAL" clId="{ABF93FB7-137C-49F8-97E0-D514822543EA}" dt="2022-12-14T01:43:01.870" v="219" actId="5793"/>
          <ac:spMkLst>
            <pc:docMk/>
            <pc:sldMk cId="1656695851" sldId="260"/>
            <ac:spMk id="3" creationId="{D3F7F043-808B-30F9-3B8F-203C649372B2}"/>
          </ac:spMkLst>
        </pc:spChg>
      </pc:sldChg>
      <pc:sldChg chg="modSp new mod">
        <pc:chgData name="Sara Muneeb" userId="29b624b1-a719-43f5-9b52-388cd4043c04" providerId="ADAL" clId="{ABF93FB7-137C-49F8-97E0-D514822543EA}" dt="2022-12-14T01:58:05.426" v="360" actId="20577"/>
        <pc:sldMkLst>
          <pc:docMk/>
          <pc:sldMk cId="3233058487" sldId="261"/>
        </pc:sldMkLst>
        <pc:spChg chg="mod">
          <ac:chgData name="Sara Muneeb" userId="29b624b1-a719-43f5-9b52-388cd4043c04" providerId="ADAL" clId="{ABF93FB7-137C-49F8-97E0-D514822543EA}" dt="2022-12-14T01:52:18.283" v="264"/>
          <ac:spMkLst>
            <pc:docMk/>
            <pc:sldMk cId="3233058487" sldId="261"/>
            <ac:spMk id="2" creationId="{62D2C385-46F9-7ACE-1676-F2F10815514C}"/>
          </ac:spMkLst>
        </pc:spChg>
        <pc:spChg chg="mod">
          <ac:chgData name="Sara Muneeb" userId="29b624b1-a719-43f5-9b52-388cd4043c04" providerId="ADAL" clId="{ABF93FB7-137C-49F8-97E0-D514822543EA}" dt="2022-12-14T01:58:05.426" v="360" actId="20577"/>
          <ac:spMkLst>
            <pc:docMk/>
            <pc:sldMk cId="3233058487" sldId="261"/>
            <ac:spMk id="3" creationId="{AC9D7842-F99B-523D-7999-D076DC1A1095}"/>
          </ac:spMkLst>
        </pc:spChg>
      </pc:sldChg>
      <pc:sldChg chg="addSp modSp new mod">
        <pc:chgData name="Sara Muneeb" userId="29b624b1-a719-43f5-9b52-388cd4043c04" providerId="ADAL" clId="{ABF93FB7-137C-49F8-97E0-D514822543EA}" dt="2022-12-14T02:02:26.529" v="453" actId="1076"/>
        <pc:sldMkLst>
          <pc:docMk/>
          <pc:sldMk cId="2521153610" sldId="262"/>
        </pc:sldMkLst>
        <pc:spChg chg="mod">
          <ac:chgData name="Sara Muneeb" userId="29b624b1-a719-43f5-9b52-388cd4043c04" providerId="ADAL" clId="{ABF93FB7-137C-49F8-97E0-D514822543EA}" dt="2022-12-14T01:59:49.205" v="386" actId="20577"/>
          <ac:spMkLst>
            <pc:docMk/>
            <pc:sldMk cId="2521153610" sldId="262"/>
            <ac:spMk id="2" creationId="{0D14B1D0-2860-A003-D7DE-98EE238363C1}"/>
          </ac:spMkLst>
        </pc:spChg>
        <pc:spChg chg="mod">
          <ac:chgData name="Sara Muneeb" userId="29b624b1-a719-43f5-9b52-388cd4043c04" providerId="ADAL" clId="{ABF93FB7-137C-49F8-97E0-D514822543EA}" dt="2022-12-14T02:00:56.683" v="447" actId="20577"/>
          <ac:spMkLst>
            <pc:docMk/>
            <pc:sldMk cId="2521153610" sldId="262"/>
            <ac:spMk id="3" creationId="{5EF81695-0741-ECD3-A0E1-6BBBBF5824B4}"/>
          </ac:spMkLst>
        </pc:spChg>
        <pc:picChg chg="add mod">
          <ac:chgData name="Sara Muneeb" userId="29b624b1-a719-43f5-9b52-388cd4043c04" providerId="ADAL" clId="{ABF93FB7-137C-49F8-97E0-D514822543EA}" dt="2022-12-14T02:02:26.529" v="453" actId="1076"/>
          <ac:picMkLst>
            <pc:docMk/>
            <pc:sldMk cId="2521153610" sldId="262"/>
            <ac:picMk id="5" creationId="{C74BE118-10AF-981B-1118-E6FAD0C71C1B}"/>
          </ac:picMkLst>
        </pc:picChg>
      </pc:sldChg>
      <pc:sldChg chg="addSp modSp new mod">
        <pc:chgData name="Sara Muneeb" userId="29b624b1-a719-43f5-9b52-388cd4043c04" providerId="ADAL" clId="{ABF93FB7-137C-49F8-97E0-D514822543EA}" dt="2022-12-14T03:04:05.597" v="503" actId="1035"/>
        <pc:sldMkLst>
          <pc:docMk/>
          <pc:sldMk cId="727680694" sldId="263"/>
        </pc:sldMkLst>
        <pc:spChg chg="mod">
          <ac:chgData name="Sara Muneeb" userId="29b624b1-a719-43f5-9b52-388cd4043c04" providerId="ADAL" clId="{ABF93FB7-137C-49F8-97E0-D514822543EA}" dt="2022-12-14T02:04:11.436" v="478" actId="20577"/>
          <ac:spMkLst>
            <pc:docMk/>
            <pc:sldMk cId="727680694" sldId="263"/>
            <ac:spMk id="2" creationId="{2FAF1312-E249-F427-A986-CB0910D3E5D7}"/>
          </ac:spMkLst>
        </pc:spChg>
        <pc:spChg chg="mod">
          <ac:chgData name="Sara Muneeb" userId="29b624b1-a719-43f5-9b52-388cd4043c04" providerId="ADAL" clId="{ABF93FB7-137C-49F8-97E0-D514822543EA}" dt="2022-12-14T03:04:01.588" v="498" actId="6549"/>
          <ac:spMkLst>
            <pc:docMk/>
            <pc:sldMk cId="727680694" sldId="263"/>
            <ac:spMk id="3" creationId="{E2D3C003-59F6-3B86-80C0-F68C0BAEB960}"/>
          </ac:spMkLst>
        </pc:spChg>
        <pc:picChg chg="add mod">
          <ac:chgData name="Sara Muneeb" userId="29b624b1-a719-43f5-9b52-388cd4043c04" providerId="ADAL" clId="{ABF93FB7-137C-49F8-97E0-D514822543EA}" dt="2022-12-14T03:04:05.597" v="503" actId="1035"/>
          <ac:picMkLst>
            <pc:docMk/>
            <pc:sldMk cId="727680694" sldId="263"/>
            <ac:picMk id="5" creationId="{25A45349-8581-3B54-9208-8B85C099F555}"/>
          </ac:picMkLst>
        </pc:picChg>
      </pc:sldChg>
      <pc:sldChg chg="modSp new mod">
        <pc:chgData name="Sara Muneeb" userId="29b624b1-a719-43f5-9b52-388cd4043c04" providerId="ADAL" clId="{ABF93FB7-137C-49F8-97E0-D514822543EA}" dt="2022-12-14T03:06:46.532" v="567" actId="20577"/>
        <pc:sldMkLst>
          <pc:docMk/>
          <pc:sldMk cId="786008801" sldId="264"/>
        </pc:sldMkLst>
        <pc:spChg chg="mod">
          <ac:chgData name="Sara Muneeb" userId="29b624b1-a719-43f5-9b52-388cd4043c04" providerId="ADAL" clId="{ABF93FB7-137C-49F8-97E0-D514822543EA}" dt="2022-12-14T03:06:46.532" v="567" actId="20577"/>
          <ac:spMkLst>
            <pc:docMk/>
            <pc:sldMk cId="786008801" sldId="264"/>
            <ac:spMk id="2" creationId="{84550877-2B69-D3BB-A6DC-2E251C2D55E2}"/>
          </ac:spMkLst>
        </pc:spChg>
        <pc:spChg chg="mod">
          <ac:chgData name="Sara Muneeb" userId="29b624b1-a719-43f5-9b52-388cd4043c04" providerId="ADAL" clId="{ABF93FB7-137C-49F8-97E0-D514822543EA}" dt="2022-12-14T03:06:36.263" v="552" actId="20577"/>
          <ac:spMkLst>
            <pc:docMk/>
            <pc:sldMk cId="786008801" sldId="264"/>
            <ac:spMk id="3" creationId="{58A5AEF6-C457-AFA3-9B77-28534E5C0A56}"/>
          </ac:spMkLst>
        </pc:spChg>
      </pc:sldChg>
      <pc:sldChg chg="modSp new mod">
        <pc:chgData name="Sara Muneeb" userId="29b624b1-a719-43f5-9b52-388cd4043c04" providerId="ADAL" clId="{ABF93FB7-137C-49F8-97E0-D514822543EA}" dt="2022-12-14T03:06:51.173" v="570" actId="20577"/>
        <pc:sldMkLst>
          <pc:docMk/>
          <pc:sldMk cId="1786857512" sldId="265"/>
        </pc:sldMkLst>
        <pc:spChg chg="mod">
          <ac:chgData name="Sara Muneeb" userId="29b624b1-a719-43f5-9b52-388cd4043c04" providerId="ADAL" clId="{ABF93FB7-137C-49F8-97E0-D514822543EA}" dt="2022-12-14T03:06:41.991" v="558" actId="20577"/>
          <ac:spMkLst>
            <pc:docMk/>
            <pc:sldMk cId="1786857512" sldId="265"/>
            <ac:spMk id="2" creationId="{925BD242-3C86-7E0E-015F-84BC035B5FF9}"/>
          </ac:spMkLst>
        </pc:spChg>
        <pc:spChg chg="mod">
          <ac:chgData name="Sara Muneeb" userId="29b624b1-a719-43f5-9b52-388cd4043c04" providerId="ADAL" clId="{ABF93FB7-137C-49F8-97E0-D514822543EA}" dt="2022-12-14T03:06:51.173" v="570" actId="20577"/>
          <ac:spMkLst>
            <pc:docMk/>
            <pc:sldMk cId="1786857512" sldId="265"/>
            <ac:spMk id="3" creationId="{14FF1E9F-6929-EAAB-5D5D-577E207274B2}"/>
          </ac:spMkLst>
        </pc:spChg>
      </pc:sldChg>
      <pc:sldChg chg="addSp delSp modSp new mod ord">
        <pc:chgData name="Sara Muneeb" userId="29b624b1-a719-43f5-9b52-388cd4043c04" providerId="ADAL" clId="{ABF93FB7-137C-49F8-97E0-D514822543EA}" dt="2022-12-14T03:07:48.046" v="587"/>
        <pc:sldMkLst>
          <pc:docMk/>
          <pc:sldMk cId="4139956580" sldId="266"/>
        </pc:sldMkLst>
        <pc:spChg chg="mod">
          <ac:chgData name="Sara Muneeb" userId="29b624b1-a719-43f5-9b52-388cd4043c04" providerId="ADAL" clId="{ABF93FB7-137C-49F8-97E0-D514822543EA}" dt="2022-12-14T03:07:03.133" v="584" actId="20577"/>
          <ac:spMkLst>
            <pc:docMk/>
            <pc:sldMk cId="4139956580" sldId="266"/>
            <ac:spMk id="2" creationId="{61715E50-592E-D5BE-956D-CC8850D80B72}"/>
          </ac:spMkLst>
        </pc:spChg>
        <pc:spChg chg="del">
          <ac:chgData name="Sara Muneeb" userId="29b624b1-a719-43f5-9b52-388cd4043c04" providerId="ADAL" clId="{ABF93FB7-137C-49F8-97E0-D514822543EA}" dt="2022-12-14T03:07:43.398" v="585" actId="22"/>
          <ac:spMkLst>
            <pc:docMk/>
            <pc:sldMk cId="4139956580" sldId="266"/>
            <ac:spMk id="3" creationId="{B73480E0-4080-31E0-7122-CEC214C00EE4}"/>
          </ac:spMkLst>
        </pc:spChg>
        <pc:picChg chg="add mod ord">
          <ac:chgData name="Sara Muneeb" userId="29b624b1-a719-43f5-9b52-388cd4043c04" providerId="ADAL" clId="{ABF93FB7-137C-49F8-97E0-D514822543EA}" dt="2022-12-14T03:07:43.398" v="585" actId="22"/>
          <ac:picMkLst>
            <pc:docMk/>
            <pc:sldMk cId="4139956580" sldId="266"/>
            <ac:picMk id="5" creationId="{F43C5208-63ED-6334-8753-77DB3409D9DC}"/>
          </ac:picMkLst>
        </pc:picChg>
      </pc:sldChg>
      <pc:sldChg chg="addSp delSp modSp new mod">
        <pc:chgData name="Sara Muneeb" userId="29b624b1-a719-43f5-9b52-388cd4043c04" providerId="ADAL" clId="{ABF93FB7-137C-49F8-97E0-D514822543EA}" dt="2022-12-14T03:08:23.104" v="597" actId="14100"/>
        <pc:sldMkLst>
          <pc:docMk/>
          <pc:sldMk cId="655993881" sldId="267"/>
        </pc:sldMkLst>
        <pc:spChg chg="mod">
          <ac:chgData name="Sara Muneeb" userId="29b624b1-a719-43f5-9b52-388cd4043c04" providerId="ADAL" clId="{ABF93FB7-137C-49F8-97E0-D514822543EA}" dt="2022-12-14T03:07:52.620" v="595" actId="20577"/>
          <ac:spMkLst>
            <pc:docMk/>
            <pc:sldMk cId="655993881" sldId="267"/>
            <ac:spMk id="2" creationId="{90050890-53D2-3F8F-3DDB-AB6AB3A371B4}"/>
          </ac:spMkLst>
        </pc:spChg>
        <pc:spChg chg="del">
          <ac:chgData name="Sara Muneeb" userId="29b624b1-a719-43f5-9b52-388cd4043c04" providerId="ADAL" clId="{ABF93FB7-137C-49F8-97E0-D514822543EA}" dt="2022-12-14T03:08:17.425" v="596" actId="22"/>
          <ac:spMkLst>
            <pc:docMk/>
            <pc:sldMk cId="655993881" sldId="267"/>
            <ac:spMk id="3" creationId="{3806335B-7811-388B-7C80-AFD47640E00E}"/>
          </ac:spMkLst>
        </pc:spChg>
        <pc:picChg chg="add mod ord">
          <ac:chgData name="Sara Muneeb" userId="29b624b1-a719-43f5-9b52-388cd4043c04" providerId="ADAL" clId="{ABF93FB7-137C-49F8-97E0-D514822543EA}" dt="2022-12-14T03:08:23.104" v="597" actId="14100"/>
          <ac:picMkLst>
            <pc:docMk/>
            <pc:sldMk cId="655993881" sldId="267"/>
            <ac:picMk id="5" creationId="{BB79D15B-08BB-5567-9E4F-C0B8ED85210A}"/>
          </ac:picMkLst>
        </pc:picChg>
      </pc:sldChg>
      <pc:sldChg chg="modSp new mod">
        <pc:chgData name="Sara Muneeb" userId="29b624b1-a719-43f5-9b52-388cd4043c04" providerId="ADAL" clId="{ABF93FB7-137C-49F8-97E0-D514822543EA}" dt="2022-12-14T03:11:12.390" v="659" actId="5793"/>
        <pc:sldMkLst>
          <pc:docMk/>
          <pc:sldMk cId="187108510" sldId="268"/>
        </pc:sldMkLst>
        <pc:spChg chg="mod">
          <ac:chgData name="Sara Muneeb" userId="29b624b1-a719-43f5-9b52-388cd4043c04" providerId="ADAL" clId="{ABF93FB7-137C-49F8-97E0-D514822543EA}" dt="2022-12-14T03:08:36.428" v="625" actId="20577"/>
          <ac:spMkLst>
            <pc:docMk/>
            <pc:sldMk cId="187108510" sldId="268"/>
            <ac:spMk id="2" creationId="{5128B08A-2501-747C-1DAA-E86E2DE3C14F}"/>
          </ac:spMkLst>
        </pc:spChg>
        <pc:spChg chg="mod">
          <ac:chgData name="Sara Muneeb" userId="29b624b1-a719-43f5-9b52-388cd4043c04" providerId="ADAL" clId="{ABF93FB7-137C-49F8-97E0-D514822543EA}" dt="2022-12-14T03:11:12.390" v="659" actId="5793"/>
          <ac:spMkLst>
            <pc:docMk/>
            <pc:sldMk cId="187108510" sldId="268"/>
            <ac:spMk id="3" creationId="{3F6A5FD6-A26D-EE66-0DE2-68F1146A3101}"/>
          </ac:spMkLst>
        </pc:spChg>
      </pc:sldChg>
      <pc:sldChg chg="addSp delSp modSp new mod">
        <pc:chgData name="Sara Muneeb" userId="29b624b1-a719-43f5-9b52-388cd4043c04" providerId="ADAL" clId="{ABF93FB7-137C-49F8-97E0-D514822543EA}" dt="2022-12-14T03:13:50.743" v="707" actId="20577"/>
        <pc:sldMkLst>
          <pc:docMk/>
          <pc:sldMk cId="2685620422" sldId="269"/>
        </pc:sldMkLst>
        <pc:spChg chg="mod">
          <ac:chgData name="Sara Muneeb" userId="29b624b1-a719-43f5-9b52-388cd4043c04" providerId="ADAL" clId="{ABF93FB7-137C-49F8-97E0-D514822543EA}" dt="2022-12-14T03:13:50.743" v="707" actId="20577"/>
          <ac:spMkLst>
            <pc:docMk/>
            <pc:sldMk cId="2685620422" sldId="269"/>
            <ac:spMk id="2" creationId="{C57FF45E-CEF0-DD16-6BD3-EF0D3998B935}"/>
          </ac:spMkLst>
        </pc:spChg>
        <pc:spChg chg="del">
          <ac:chgData name="Sara Muneeb" userId="29b624b1-a719-43f5-9b52-388cd4043c04" providerId="ADAL" clId="{ABF93FB7-137C-49F8-97E0-D514822543EA}" dt="2022-12-14T03:12:12.435" v="683" actId="22"/>
          <ac:spMkLst>
            <pc:docMk/>
            <pc:sldMk cId="2685620422" sldId="269"/>
            <ac:spMk id="3" creationId="{AECE8F2F-0111-B60F-F75F-52A224F343FA}"/>
          </ac:spMkLst>
        </pc:spChg>
        <pc:picChg chg="add mod ord">
          <ac:chgData name="Sara Muneeb" userId="29b624b1-a719-43f5-9b52-388cd4043c04" providerId="ADAL" clId="{ABF93FB7-137C-49F8-97E0-D514822543EA}" dt="2022-12-14T03:12:12.435" v="683" actId="22"/>
          <ac:picMkLst>
            <pc:docMk/>
            <pc:sldMk cId="2685620422" sldId="269"/>
            <ac:picMk id="5" creationId="{D1676086-7CBA-A67C-2D9D-420FE9BAB0FC}"/>
          </ac:picMkLst>
        </pc:picChg>
      </pc:sldChg>
      <pc:sldChg chg="addSp delSp modSp new mod">
        <pc:chgData name="Sara Muneeb" userId="29b624b1-a719-43f5-9b52-388cd4043c04" providerId="ADAL" clId="{ABF93FB7-137C-49F8-97E0-D514822543EA}" dt="2022-12-14T03:13:57.942" v="708"/>
        <pc:sldMkLst>
          <pc:docMk/>
          <pc:sldMk cId="1592908027" sldId="270"/>
        </pc:sldMkLst>
        <pc:spChg chg="mod">
          <ac:chgData name="Sara Muneeb" userId="29b624b1-a719-43f5-9b52-388cd4043c04" providerId="ADAL" clId="{ABF93FB7-137C-49F8-97E0-D514822543EA}" dt="2022-12-14T03:13:57.942" v="708"/>
          <ac:spMkLst>
            <pc:docMk/>
            <pc:sldMk cId="1592908027" sldId="270"/>
            <ac:spMk id="2" creationId="{A72F7259-6B06-7399-EB6F-A2D7704A5D21}"/>
          </ac:spMkLst>
        </pc:spChg>
        <pc:spChg chg="del">
          <ac:chgData name="Sara Muneeb" userId="29b624b1-a719-43f5-9b52-388cd4043c04" providerId="ADAL" clId="{ABF93FB7-137C-49F8-97E0-D514822543EA}" dt="2022-12-14T03:13:17.006" v="685" actId="22"/>
          <ac:spMkLst>
            <pc:docMk/>
            <pc:sldMk cId="1592908027" sldId="270"/>
            <ac:spMk id="3" creationId="{319ADED9-BCA9-1F10-F1EE-77FB3B9ECBD5}"/>
          </ac:spMkLst>
        </pc:spChg>
        <pc:picChg chg="add mod ord">
          <ac:chgData name="Sara Muneeb" userId="29b624b1-a719-43f5-9b52-388cd4043c04" providerId="ADAL" clId="{ABF93FB7-137C-49F8-97E0-D514822543EA}" dt="2022-12-14T03:13:26.260" v="689" actId="1036"/>
          <ac:picMkLst>
            <pc:docMk/>
            <pc:sldMk cId="1592908027" sldId="270"/>
            <ac:picMk id="5" creationId="{25678828-1011-2CA4-6390-4D64461B1AEA}"/>
          </ac:picMkLst>
        </pc:picChg>
      </pc:sldChg>
      <pc:sldChg chg="addSp delSp modSp new mod">
        <pc:chgData name="Sara Muneeb" userId="29b624b1-a719-43f5-9b52-388cd4043c04" providerId="ADAL" clId="{ABF93FB7-137C-49F8-97E0-D514822543EA}" dt="2022-12-14T03:14:29.954" v="732" actId="1037"/>
        <pc:sldMkLst>
          <pc:docMk/>
          <pc:sldMk cId="3111914320" sldId="271"/>
        </pc:sldMkLst>
        <pc:spChg chg="mod">
          <ac:chgData name="Sara Muneeb" userId="29b624b1-a719-43f5-9b52-388cd4043c04" providerId="ADAL" clId="{ABF93FB7-137C-49F8-97E0-D514822543EA}" dt="2022-12-14T03:14:06.280" v="728" actId="20577"/>
          <ac:spMkLst>
            <pc:docMk/>
            <pc:sldMk cId="3111914320" sldId="271"/>
            <ac:spMk id="2" creationId="{941AAD24-BC76-9D9A-36D8-9146A9163355}"/>
          </ac:spMkLst>
        </pc:spChg>
        <pc:spChg chg="del">
          <ac:chgData name="Sara Muneeb" userId="29b624b1-a719-43f5-9b52-388cd4043c04" providerId="ADAL" clId="{ABF93FB7-137C-49F8-97E0-D514822543EA}" dt="2022-12-14T03:14:22.436" v="729" actId="22"/>
          <ac:spMkLst>
            <pc:docMk/>
            <pc:sldMk cId="3111914320" sldId="271"/>
            <ac:spMk id="3" creationId="{781A99E8-CFB2-B9CC-FBDA-9A71126C3E1A}"/>
          </ac:spMkLst>
        </pc:spChg>
        <pc:picChg chg="add mod ord">
          <ac:chgData name="Sara Muneeb" userId="29b624b1-a719-43f5-9b52-388cd4043c04" providerId="ADAL" clId="{ABF93FB7-137C-49F8-97E0-D514822543EA}" dt="2022-12-14T03:14:29.954" v="732" actId="1037"/>
          <ac:picMkLst>
            <pc:docMk/>
            <pc:sldMk cId="3111914320" sldId="271"/>
            <ac:picMk id="5" creationId="{D286508F-71FB-EA93-228F-C4C64FFC4F66}"/>
          </ac:picMkLst>
        </pc:picChg>
      </pc:sldChg>
      <pc:sldChg chg="modSp new mod">
        <pc:chgData name="Sara Muneeb" userId="29b624b1-a719-43f5-9b52-388cd4043c04" providerId="ADAL" clId="{ABF93FB7-137C-49F8-97E0-D514822543EA}" dt="2022-12-14T03:27:27.538" v="862" actId="113"/>
        <pc:sldMkLst>
          <pc:docMk/>
          <pc:sldMk cId="4241662000" sldId="272"/>
        </pc:sldMkLst>
        <pc:spChg chg="mod">
          <ac:chgData name="Sara Muneeb" userId="29b624b1-a719-43f5-9b52-388cd4043c04" providerId="ADAL" clId="{ABF93FB7-137C-49F8-97E0-D514822543EA}" dt="2022-12-14T03:22:38.841" v="755" actId="20577"/>
          <ac:spMkLst>
            <pc:docMk/>
            <pc:sldMk cId="4241662000" sldId="272"/>
            <ac:spMk id="2" creationId="{B5DF074D-EEF7-557A-C881-B51D393B2F79}"/>
          </ac:spMkLst>
        </pc:spChg>
        <pc:spChg chg="mod">
          <ac:chgData name="Sara Muneeb" userId="29b624b1-a719-43f5-9b52-388cd4043c04" providerId="ADAL" clId="{ABF93FB7-137C-49F8-97E0-D514822543EA}" dt="2022-12-14T03:27:27.538" v="862" actId="113"/>
          <ac:spMkLst>
            <pc:docMk/>
            <pc:sldMk cId="4241662000" sldId="272"/>
            <ac:spMk id="3" creationId="{BD98ADE7-112C-72A1-C759-8346123A24E1}"/>
          </ac:spMkLst>
        </pc:spChg>
      </pc:sldChg>
      <pc:sldChg chg="modSp new mod">
        <pc:chgData name="Sara Muneeb" userId="29b624b1-a719-43f5-9b52-388cd4043c04" providerId="ADAL" clId="{ABF93FB7-137C-49F8-97E0-D514822543EA}" dt="2022-12-14T03:29:13.926" v="952" actId="20577"/>
        <pc:sldMkLst>
          <pc:docMk/>
          <pc:sldMk cId="1104730889" sldId="273"/>
        </pc:sldMkLst>
        <pc:spChg chg="mod">
          <ac:chgData name="Sara Muneeb" userId="29b624b1-a719-43f5-9b52-388cd4043c04" providerId="ADAL" clId="{ABF93FB7-137C-49F8-97E0-D514822543EA}" dt="2022-12-14T03:27:56.016" v="892" actId="20577"/>
          <ac:spMkLst>
            <pc:docMk/>
            <pc:sldMk cId="1104730889" sldId="273"/>
            <ac:spMk id="2" creationId="{10E8DCBB-9B30-5BBB-2065-A0D1111EE575}"/>
          </ac:spMkLst>
        </pc:spChg>
        <pc:spChg chg="mod">
          <ac:chgData name="Sara Muneeb" userId="29b624b1-a719-43f5-9b52-388cd4043c04" providerId="ADAL" clId="{ABF93FB7-137C-49F8-97E0-D514822543EA}" dt="2022-12-14T03:29:13.926" v="952" actId="20577"/>
          <ac:spMkLst>
            <pc:docMk/>
            <pc:sldMk cId="1104730889" sldId="273"/>
            <ac:spMk id="3" creationId="{22B4C66E-C1B2-6331-CAA3-7886005C34AC}"/>
          </ac:spMkLst>
        </pc:spChg>
      </pc:sldChg>
      <pc:sldChg chg="modSp new mod">
        <pc:chgData name="Sara Muneeb" userId="29b624b1-a719-43f5-9b52-388cd4043c04" providerId="ADAL" clId="{ABF93FB7-137C-49F8-97E0-D514822543EA}" dt="2022-12-14T03:30:08.243" v="982" actId="20577"/>
        <pc:sldMkLst>
          <pc:docMk/>
          <pc:sldMk cId="1145746347" sldId="274"/>
        </pc:sldMkLst>
        <pc:spChg chg="mod">
          <ac:chgData name="Sara Muneeb" userId="29b624b1-a719-43f5-9b52-388cd4043c04" providerId="ADAL" clId="{ABF93FB7-137C-49F8-97E0-D514822543EA}" dt="2022-12-14T03:30:08.243" v="982" actId="20577"/>
          <ac:spMkLst>
            <pc:docMk/>
            <pc:sldMk cId="1145746347" sldId="274"/>
            <ac:spMk id="2" creationId="{4F5B5CDE-35E1-4450-6CC9-6EE1E21278C9}"/>
          </ac:spMkLst>
        </pc:spChg>
        <pc:spChg chg="mod">
          <ac:chgData name="Sara Muneeb" userId="29b624b1-a719-43f5-9b52-388cd4043c04" providerId="ADAL" clId="{ABF93FB7-137C-49F8-97E0-D514822543EA}" dt="2022-12-14T03:29:47.274" v="958" actId="123"/>
          <ac:spMkLst>
            <pc:docMk/>
            <pc:sldMk cId="1145746347" sldId="274"/>
            <ac:spMk id="3" creationId="{8E8E7025-CE1E-C3D5-A221-07360CE2A1CC}"/>
          </ac:spMkLst>
        </pc:spChg>
      </pc:sldChg>
      <pc:sldChg chg="modSp new mod">
        <pc:chgData name="Sara Muneeb" userId="29b624b1-a719-43f5-9b52-388cd4043c04" providerId="ADAL" clId="{ABF93FB7-137C-49F8-97E0-D514822543EA}" dt="2022-12-14T03:30:38.516" v="988" actId="27636"/>
        <pc:sldMkLst>
          <pc:docMk/>
          <pc:sldMk cId="410102142" sldId="275"/>
        </pc:sldMkLst>
        <pc:spChg chg="mod">
          <ac:chgData name="Sara Muneeb" userId="29b624b1-a719-43f5-9b52-388cd4043c04" providerId="ADAL" clId="{ABF93FB7-137C-49F8-97E0-D514822543EA}" dt="2022-12-14T03:30:13.840" v="983" actId="20577"/>
          <ac:spMkLst>
            <pc:docMk/>
            <pc:sldMk cId="410102142" sldId="275"/>
            <ac:spMk id="2" creationId="{D663213D-2A67-588A-1CD5-20DCDBADA03C}"/>
          </ac:spMkLst>
        </pc:spChg>
        <pc:spChg chg="mod">
          <ac:chgData name="Sara Muneeb" userId="29b624b1-a719-43f5-9b52-388cd4043c04" providerId="ADAL" clId="{ABF93FB7-137C-49F8-97E0-D514822543EA}" dt="2022-12-14T03:30:38.516" v="988" actId="27636"/>
          <ac:spMkLst>
            <pc:docMk/>
            <pc:sldMk cId="410102142" sldId="275"/>
            <ac:spMk id="3" creationId="{AAE288EE-81CE-621A-F0BC-7A5816CC4BF9}"/>
          </ac:spMkLst>
        </pc:spChg>
      </pc:sldChg>
      <pc:sldChg chg="modSp new mod">
        <pc:chgData name="Sara Muneeb" userId="29b624b1-a719-43f5-9b52-388cd4043c04" providerId="ADAL" clId="{ABF93FB7-137C-49F8-97E0-D514822543EA}" dt="2022-12-14T03:27:10.378" v="860" actId="20577"/>
        <pc:sldMkLst>
          <pc:docMk/>
          <pc:sldMk cId="3090277031" sldId="276"/>
        </pc:sldMkLst>
        <pc:spChg chg="mod">
          <ac:chgData name="Sara Muneeb" userId="29b624b1-a719-43f5-9b52-388cd4043c04" providerId="ADAL" clId="{ABF93FB7-137C-49F8-97E0-D514822543EA}" dt="2022-12-14T03:27:10.378" v="860" actId="20577"/>
          <ac:spMkLst>
            <pc:docMk/>
            <pc:sldMk cId="3090277031" sldId="276"/>
            <ac:spMk id="2" creationId="{4EBB3F66-1F35-6667-C5EC-837D336E1185}"/>
          </ac:spMkLst>
        </pc:spChg>
      </pc:sldChg>
    </pc:docChg>
  </pc:docChgLst>
  <pc:docChgLst>
    <pc:chgData name="Sara Muneeb" userId="29b624b1-a719-43f5-9b52-388cd4043c04" providerId="ADAL" clId="{4EBDB337-B053-451B-BE3B-98111AAF493B}"/>
    <pc:docChg chg="undo custSel addSld delSld modSld sldOrd">
      <pc:chgData name="Sara Muneeb" userId="29b624b1-a719-43f5-9b52-388cd4043c04" providerId="ADAL" clId="{4EBDB337-B053-451B-BE3B-98111AAF493B}" dt="2022-12-23T07:53:05.870" v="4061" actId="20577"/>
      <pc:docMkLst>
        <pc:docMk/>
      </pc:docMkLst>
      <pc:sldChg chg="modSp mod">
        <pc:chgData name="Sara Muneeb" userId="29b624b1-a719-43f5-9b52-388cd4043c04" providerId="ADAL" clId="{4EBDB337-B053-451B-BE3B-98111AAF493B}" dt="2022-12-21T07:11:32.199" v="2780" actId="20577"/>
        <pc:sldMkLst>
          <pc:docMk/>
          <pc:sldMk cId="2984185032" sldId="256"/>
        </pc:sldMkLst>
        <pc:spChg chg="mod">
          <ac:chgData name="Sara Muneeb" userId="29b624b1-a719-43f5-9b52-388cd4043c04" providerId="ADAL" clId="{4EBDB337-B053-451B-BE3B-98111AAF493B}" dt="2022-12-21T07:11:32.199" v="2780" actId="20577"/>
          <ac:spMkLst>
            <pc:docMk/>
            <pc:sldMk cId="2984185032" sldId="256"/>
            <ac:spMk id="2" creationId="{00000000-0000-0000-0000-000000000000}"/>
          </ac:spMkLst>
        </pc:spChg>
      </pc:sldChg>
      <pc:sldChg chg="del">
        <pc:chgData name="Sara Muneeb" userId="29b624b1-a719-43f5-9b52-388cd4043c04" providerId="ADAL" clId="{4EBDB337-B053-451B-BE3B-98111AAF493B}" dt="2022-12-21T07:11:22.783" v="2747" actId="47"/>
        <pc:sldMkLst>
          <pc:docMk/>
          <pc:sldMk cId="3235644761" sldId="257"/>
        </pc:sldMkLst>
      </pc:sldChg>
      <pc:sldChg chg="modSp new mod">
        <pc:chgData name="Sara Muneeb" userId="29b624b1-a719-43f5-9b52-388cd4043c04" providerId="ADAL" clId="{4EBDB337-B053-451B-BE3B-98111AAF493B}" dt="2022-12-21T07:46:51.529" v="2826" actId="123"/>
        <pc:sldMkLst>
          <pc:docMk/>
          <pc:sldMk cId="4117837525" sldId="257"/>
        </pc:sldMkLst>
        <pc:spChg chg="mod">
          <ac:chgData name="Sara Muneeb" userId="29b624b1-a719-43f5-9b52-388cd4043c04" providerId="ADAL" clId="{4EBDB337-B053-451B-BE3B-98111AAF493B}" dt="2022-12-21T07:13:32.149" v="2797" actId="20577"/>
          <ac:spMkLst>
            <pc:docMk/>
            <pc:sldMk cId="4117837525" sldId="257"/>
            <ac:spMk id="2" creationId="{700A506B-AB89-3933-EA81-029895B690D4}"/>
          </ac:spMkLst>
        </pc:spChg>
        <pc:spChg chg="mod">
          <ac:chgData name="Sara Muneeb" userId="29b624b1-a719-43f5-9b52-388cd4043c04" providerId="ADAL" clId="{4EBDB337-B053-451B-BE3B-98111AAF493B}" dt="2022-12-21T07:46:51.529" v="2826" actId="123"/>
          <ac:spMkLst>
            <pc:docMk/>
            <pc:sldMk cId="4117837525" sldId="257"/>
            <ac:spMk id="3" creationId="{207E5611-3AA9-9EA8-FFB5-2AB0E286FB56}"/>
          </ac:spMkLst>
        </pc:spChg>
      </pc:sldChg>
      <pc:sldChg chg="del">
        <pc:chgData name="Sara Muneeb" userId="29b624b1-a719-43f5-9b52-388cd4043c04" providerId="ADAL" clId="{4EBDB337-B053-451B-BE3B-98111AAF493B}" dt="2022-12-21T07:11:22.783" v="2747" actId="47"/>
        <pc:sldMkLst>
          <pc:docMk/>
          <pc:sldMk cId="2084073474" sldId="258"/>
        </pc:sldMkLst>
      </pc:sldChg>
      <pc:sldChg chg="addSp modSp new mod">
        <pc:chgData name="Sara Muneeb" userId="29b624b1-a719-43f5-9b52-388cd4043c04" providerId="ADAL" clId="{4EBDB337-B053-451B-BE3B-98111AAF493B}" dt="2022-12-21T08:32:28.175" v="2928" actId="1076"/>
        <pc:sldMkLst>
          <pc:docMk/>
          <pc:sldMk cId="2546161201" sldId="258"/>
        </pc:sldMkLst>
        <pc:spChg chg="mod">
          <ac:chgData name="Sara Muneeb" userId="29b624b1-a719-43f5-9b52-388cd4043c04" providerId="ADAL" clId="{4EBDB337-B053-451B-BE3B-98111AAF493B}" dt="2022-12-21T07:47:21.679" v="2841" actId="20577"/>
          <ac:spMkLst>
            <pc:docMk/>
            <pc:sldMk cId="2546161201" sldId="258"/>
            <ac:spMk id="2" creationId="{530D75FC-8757-1962-7F6A-98E7CCFBAA3E}"/>
          </ac:spMkLst>
        </pc:spChg>
        <pc:spChg chg="mod">
          <ac:chgData name="Sara Muneeb" userId="29b624b1-a719-43f5-9b52-388cd4043c04" providerId="ADAL" clId="{4EBDB337-B053-451B-BE3B-98111AAF493B}" dt="2022-12-21T08:28:26.018" v="2923" actId="20577"/>
          <ac:spMkLst>
            <pc:docMk/>
            <pc:sldMk cId="2546161201" sldId="258"/>
            <ac:spMk id="3" creationId="{EA236D40-96B1-C027-934D-6F7DBC4B48D4}"/>
          </ac:spMkLst>
        </pc:spChg>
        <pc:picChg chg="add mod">
          <ac:chgData name="Sara Muneeb" userId="29b624b1-a719-43f5-9b52-388cd4043c04" providerId="ADAL" clId="{4EBDB337-B053-451B-BE3B-98111AAF493B}" dt="2022-12-21T08:32:28.175" v="2928" actId="1076"/>
          <ac:picMkLst>
            <pc:docMk/>
            <pc:sldMk cId="2546161201" sldId="258"/>
            <ac:picMk id="3074" creationId="{3F12E323-BE2F-7A11-25A4-F4FB2A04D70B}"/>
          </ac:picMkLst>
        </pc:picChg>
      </pc:sldChg>
      <pc:sldChg chg="addSp delSp modSp new mod">
        <pc:chgData name="Sara Muneeb" userId="29b624b1-a719-43f5-9b52-388cd4043c04" providerId="ADAL" clId="{4EBDB337-B053-451B-BE3B-98111AAF493B}" dt="2022-12-21T08:19:12.071" v="2893" actId="1076"/>
        <pc:sldMkLst>
          <pc:docMk/>
          <pc:sldMk cId="1534187846" sldId="259"/>
        </pc:sldMkLst>
        <pc:spChg chg="mod">
          <ac:chgData name="Sara Muneeb" userId="29b624b1-a719-43f5-9b52-388cd4043c04" providerId="ADAL" clId="{4EBDB337-B053-451B-BE3B-98111AAF493B}" dt="2022-12-21T08:11:45.950" v="2877" actId="20577"/>
          <ac:spMkLst>
            <pc:docMk/>
            <pc:sldMk cId="1534187846" sldId="259"/>
            <ac:spMk id="2" creationId="{D30DB9D8-EA95-7E91-8D9B-53CCE7C30DCD}"/>
          </ac:spMkLst>
        </pc:spChg>
        <pc:spChg chg="mod">
          <ac:chgData name="Sara Muneeb" userId="29b624b1-a719-43f5-9b52-388cd4043c04" providerId="ADAL" clId="{4EBDB337-B053-451B-BE3B-98111AAF493B}" dt="2022-12-21T08:11:53.004" v="2880" actId="20577"/>
          <ac:spMkLst>
            <pc:docMk/>
            <pc:sldMk cId="1534187846" sldId="259"/>
            <ac:spMk id="3" creationId="{81360AF7-EF11-BDC1-09F8-1CEAA3F38C61}"/>
          </ac:spMkLst>
        </pc:spChg>
        <pc:picChg chg="add del">
          <ac:chgData name="Sara Muneeb" userId="29b624b1-a719-43f5-9b52-388cd4043c04" providerId="ADAL" clId="{4EBDB337-B053-451B-BE3B-98111AAF493B}" dt="2022-12-21T08:11:50.666" v="2879"/>
          <ac:picMkLst>
            <pc:docMk/>
            <pc:sldMk cId="1534187846" sldId="259"/>
            <ac:picMk id="1026" creationId="{DB8DA0DA-B6FD-809B-BC2B-063FCDAAF9E2}"/>
          </ac:picMkLst>
        </pc:picChg>
        <pc:picChg chg="add mod">
          <ac:chgData name="Sara Muneeb" userId="29b624b1-a719-43f5-9b52-388cd4043c04" providerId="ADAL" clId="{4EBDB337-B053-451B-BE3B-98111AAF493B}" dt="2022-12-21T08:19:12.071" v="2893" actId="1076"/>
          <ac:picMkLst>
            <pc:docMk/>
            <pc:sldMk cId="1534187846" sldId="259"/>
            <ac:picMk id="1028" creationId="{8436F01F-1AAF-1938-F0F1-AFCEC17C2F11}"/>
          </ac:picMkLst>
        </pc:picChg>
      </pc:sldChg>
      <pc:sldChg chg="del">
        <pc:chgData name="Sara Muneeb" userId="29b624b1-a719-43f5-9b52-388cd4043c04" providerId="ADAL" clId="{4EBDB337-B053-451B-BE3B-98111AAF493B}" dt="2022-12-21T07:11:22.783" v="2747" actId="47"/>
        <pc:sldMkLst>
          <pc:docMk/>
          <pc:sldMk cId="2350102548" sldId="259"/>
        </pc:sldMkLst>
      </pc:sldChg>
      <pc:sldChg chg="addSp delSp modSp new mod">
        <pc:chgData name="Sara Muneeb" userId="29b624b1-a719-43f5-9b52-388cd4043c04" providerId="ADAL" clId="{4EBDB337-B053-451B-BE3B-98111AAF493B}" dt="2022-12-21T08:19:05.146" v="2891" actId="1076"/>
        <pc:sldMkLst>
          <pc:docMk/>
          <pc:sldMk cId="1346130405" sldId="260"/>
        </pc:sldMkLst>
        <pc:spChg chg="mod">
          <ac:chgData name="Sara Muneeb" userId="29b624b1-a719-43f5-9b52-388cd4043c04" providerId="ADAL" clId="{4EBDB337-B053-451B-BE3B-98111AAF493B}" dt="2022-12-21T08:00:48.361" v="2866" actId="20577"/>
          <ac:spMkLst>
            <pc:docMk/>
            <pc:sldMk cId="1346130405" sldId="260"/>
            <ac:spMk id="2" creationId="{60AA47AE-4538-8317-6A27-40246A8D1C03}"/>
          </ac:spMkLst>
        </pc:spChg>
        <pc:spChg chg="mod">
          <ac:chgData name="Sara Muneeb" userId="29b624b1-a719-43f5-9b52-388cd4043c04" providerId="ADAL" clId="{4EBDB337-B053-451B-BE3B-98111AAF493B}" dt="2022-12-21T08:01:06.260" v="2870" actId="20577"/>
          <ac:spMkLst>
            <pc:docMk/>
            <pc:sldMk cId="1346130405" sldId="260"/>
            <ac:spMk id="3" creationId="{AD6F2788-D082-E1C6-FECF-77710B9C0100}"/>
          </ac:spMkLst>
        </pc:spChg>
        <pc:spChg chg="add del">
          <ac:chgData name="Sara Muneeb" userId="29b624b1-a719-43f5-9b52-388cd4043c04" providerId="ADAL" clId="{4EBDB337-B053-451B-BE3B-98111AAF493B}" dt="2022-12-21T08:17:22.056" v="2887"/>
          <ac:spMkLst>
            <pc:docMk/>
            <pc:sldMk cId="1346130405" sldId="260"/>
            <ac:spMk id="4" creationId="{CFB90516-2DFF-0D90-8FEE-04AD360AA518}"/>
          </ac:spMkLst>
        </pc:spChg>
        <pc:picChg chg="add mod">
          <ac:chgData name="Sara Muneeb" userId="29b624b1-a719-43f5-9b52-388cd4043c04" providerId="ADAL" clId="{4EBDB337-B053-451B-BE3B-98111AAF493B}" dt="2022-12-21T08:19:05.146" v="2891" actId="1076"/>
          <ac:picMkLst>
            <pc:docMk/>
            <pc:sldMk cId="1346130405" sldId="260"/>
            <ac:picMk id="2052" creationId="{CB45317E-3DF8-88BC-FEFC-19015E91B958}"/>
          </ac:picMkLst>
        </pc:picChg>
      </pc:sldChg>
      <pc:sldChg chg="del">
        <pc:chgData name="Sara Muneeb" userId="29b624b1-a719-43f5-9b52-388cd4043c04" providerId="ADAL" clId="{4EBDB337-B053-451B-BE3B-98111AAF493B}" dt="2022-12-21T07:11:22.783" v="2747" actId="47"/>
        <pc:sldMkLst>
          <pc:docMk/>
          <pc:sldMk cId="3580873466" sldId="260"/>
        </pc:sldMkLst>
      </pc:sldChg>
      <pc:sldChg chg="del">
        <pc:chgData name="Sara Muneeb" userId="29b624b1-a719-43f5-9b52-388cd4043c04" providerId="ADAL" clId="{4EBDB337-B053-451B-BE3B-98111AAF493B}" dt="2022-12-21T07:11:22.783" v="2747" actId="47"/>
        <pc:sldMkLst>
          <pc:docMk/>
          <pc:sldMk cId="1900678095" sldId="261"/>
        </pc:sldMkLst>
      </pc:sldChg>
      <pc:sldChg chg="addSp modSp new mod">
        <pc:chgData name="Sara Muneeb" userId="29b624b1-a719-43f5-9b52-388cd4043c04" providerId="ADAL" clId="{4EBDB337-B053-451B-BE3B-98111AAF493B}" dt="2022-12-23T06:05:59.373" v="3035" actId="1076"/>
        <pc:sldMkLst>
          <pc:docMk/>
          <pc:sldMk cId="2596020674" sldId="261"/>
        </pc:sldMkLst>
        <pc:spChg chg="mod">
          <ac:chgData name="Sara Muneeb" userId="29b624b1-a719-43f5-9b52-388cd4043c04" providerId="ADAL" clId="{4EBDB337-B053-451B-BE3B-98111AAF493B}" dt="2022-12-23T05:27:07.793" v="2958" actId="20577"/>
          <ac:spMkLst>
            <pc:docMk/>
            <pc:sldMk cId="2596020674" sldId="261"/>
            <ac:spMk id="2" creationId="{BBB1544A-EE30-86E7-3ADE-093757D97A2C}"/>
          </ac:spMkLst>
        </pc:spChg>
        <pc:spChg chg="mod">
          <ac:chgData name="Sara Muneeb" userId="29b624b1-a719-43f5-9b52-388cd4043c04" providerId="ADAL" clId="{4EBDB337-B053-451B-BE3B-98111AAF493B}" dt="2022-12-23T06:05:53.323" v="3034" actId="404"/>
          <ac:spMkLst>
            <pc:docMk/>
            <pc:sldMk cId="2596020674" sldId="261"/>
            <ac:spMk id="3" creationId="{D42FEFB0-53D6-BDFE-822B-BC2A2A5143C3}"/>
          </ac:spMkLst>
        </pc:spChg>
        <pc:picChg chg="add mod">
          <ac:chgData name="Sara Muneeb" userId="29b624b1-a719-43f5-9b52-388cd4043c04" providerId="ADAL" clId="{4EBDB337-B053-451B-BE3B-98111AAF493B}" dt="2022-12-23T06:05:59.373" v="3035" actId="1076"/>
          <ac:picMkLst>
            <pc:docMk/>
            <pc:sldMk cId="2596020674" sldId="261"/>
            <ac:picMk id="1026" creationId="{16EBEF01-FC4C-AE8D-BF03-6E86416CC072}"/>
          </ac:picMkLst>
        </pc:picChg>
      </pc:sldChg>
      <pc:sldChg chg="modSp del mod">
        <pc:chgData name="Sara Muneeb" userId="29b624b1-a719-43f5-9b52-388cd4043c04" providerId="ADAL" clId="{4EBDB337-B053-451B-BE3B-98111AAF493B}" dt="2022-12-21T07:11:22.783" v="2747" actId="47"/>
        <pc:sldMkLst>
          <pc:docMk/>
          <pc:sldMk cId="360711380" sldId="262"/>
        </pc:sldMkLst>
        <pc:spChg chg="mod">
          <ac:chgData name="Sara Muneeb" userId="29b624b1-a719-43f5-9b52-388cd4043c04" providerId="ADAL" clId="{4EBDB337-B053-451B-BE3B-98111AAF493B}" dt="2022-12-20T05:03:35.327" v="54" actId="20577"/>
          <ac:spMkLst>
            <pc:docMk/>
            <pc:sldMk cId="360711380" sldId="262"/>
            <ac:spMk id="2" creationId="{FF117918-4F8D-E6E6-87A3-5AD34649E46F}"/>
          </ac:spMkLst>
        </pc:spChg>
        <pc:spChg chg="mod">
          <ac:chgData name="Sara Muneeb" userId="29b624b1-a719-43f5-9b52-388cd4043c04" providerId="ADAL" clId="{4EBDB337-B053-451B-BE3B-98111AAF493B}" dt="2022-12-20T05:03:29.518" v="40" actId="12"/>
          <ac:spMkLst>
            <pc:docMk/>
            <pc:sldMk cId="360711380" sldId="262"/>
            <ac:spMk id="3" creationId="{36160AC7-8CE7-7578-5970-B0B62E8FEB78}"/>
          </ac:spMkLst>
        </pc:spChg>
      </pc:sldChg>
      <pc:sldChg chg="addSp delSp modSp new mod">
        <pc:chgData name="Sara Muneeb" userId="29b624b1-a719-43f5-9b52-388cd4043c04" providerId="ADAL" clId="{4EBDB337-B053-451B-BE3B-98111AAF493B}" dt="2022-12-23T06:09:58.341" v="3064" actId="1076"/>
        <pc:sldMkLst>
          <pc:docMk/>
          <pc:sldMk cId="3265831773" sldId="262"/>
        </pc:sldMkLst>
        <pc:spChg chg="mod">
          <ac:chgData name="Sara Muneeb" userId="29b624b1-a719-43f5-9b52-388cd4043c04" providerId="ADAL" clId="{4EBDB337-B053-451B-BE3B-98111AAF493B}" dt="2022-12-23T06:06:14.731" v="3054" actId="20577"/>
          <ac:spMkLst>
            <pc:docMk/>
            <pc:sldMk cId="3265831773" sldId="262"/>
            <ac:spMk id="2" creationId="{11161383-B8F1-1B00-713A-0CAD1A5F7707}"/>
          </ac:spMkLst>
        </pc:spChg>
        <pc:spChg chg="mod">
          <ac:chgData name="Sara Muneeb" userId="29b624b1-a719-43f5-9b52-388cd4043c04" providerId="ADAL" clId="{4EBDB337-B053-451B-BE3B-98111AAF493B}" dt="2022-12-23T06:09:50.670" v="3061" actId="404"/>
          <ac:spMkLst>
            <pc:docMk/>
            <pc:sldMk cId="3265831773" sldId="262"/>
            <ac:spMk id="3" creationId="{BEB1F647-17E5-2AB4-E753-EE85D12689D5}"/>
          </ac:spMkLst>
        </pc:spChg>
        <pc:picChg chg="add del mod">
          <ac:chgData name="Sara Muneeb" userId="29b624b1-a719-43f5-9b52-388cd4043c04" providerId="ADAL" clId="{4EBDB337-B053-451B-BE3B-98111AAF493B}" dt="2022-12-23T06:08:11.203" v="3058" actId="478"/>
          <ac:picMkLst>
            <pc:docMk/>
            <pc:sldMk cId="3265831773" sldId="262"/>
            <ac:picMk id="2050" creationId="{47FCAC1F-ADCB-B434-68F8-4D09F086550B}"/>
          </ac:picMkLst>
        </pc:picChg>
        <pc:picChg chg="add mod">
          <ac:chgData name="Sara Muneeb" userId="29b624b1-a719-43f5-9b52-388cd4043c04" providerId="ADAL" clId="{4EBDB337-B053-451B-BE3B-98111AAF493B}" dt="2022-12-23T06:09:58.341" v="3064" actId="1076"/>
          <ac:picMkLst>
            <pc:docMk/>
            <pc:sldMk cId="3265831773" sldId="262"/>
            <ac:picMk id="2052" creationId="{E4575888-03C7-1825-FB4B-51BD81B40C07}"/>
          </ac:picMkLst>
        </pc:picChg>
      </pc:sldChg>
      <pc:sldChg chg="modSp new mod">
        <pc:chgData name="Sara Muneeb" userId="29b624b1-a719-43f5-9b52-388cd4043c04" providerId="ADAL" clId="{4EBDB337-B053-451B-BE3B-98111AAF493B}" dt="2022-12-23T06:26:40.930" v="3116" actId="5793"/>
        <pc:sldMkLst>
          <pc:docMk/>
          <pc:sldMk cId="1990245756" sldId="263"/>
        </pc:sldMkLst>
        <pc:spChg chg="mod">
          <ac:chgData name="Sara Muneeb" userId="29b624b1-a719-43f5-9b52-388cd4043c04" providerId="ADAL" clId="{4EBDB337-B053-451B-BE3B-98111AAF493B}" dt="2022-12-23T06:12:00.662" v="3090" actId="20577"/>
          <ac:spMkLst>
            <pc:docMk/>
            <pc:sldMk cId="1990245756" sldId="263"/>
            <ac:spMk id="2" creationId="{D84F7BA1-F972-95C3-8EC0-5BF2A5B0BB4F}"/>
          </ac:spMkLst>
        </pc:spChg>
        <pc:spChg chg="mod">
          <ac:chgData name="Sara Muneeb" userId="29b624b1-a719-43f5-9b52-388cd4043c04" providerId="ADAL" clId="{4EBDB337-B053-451B-BE3B-98111AAF493B}" dt="2022-12-23T06:26:40.930" v="3116" actId="5793"/>
          <ac:spMkLst>
            <pc:docMk/>
            <pc:sldMk cId="1990245756" sldId="263"/>
            <ac:spMk id="3" creationId="{D2DC70E1-8FC9-FD05-5BA2-E58E3E8FF99A}"/>
          </ac:spMkLst>
        </pc:spChg>
      </pc:sldChg>
      <pc:sldChg chg="addSp delSp modSp new del mod ord">
        <pc:chgData name="Sara Muneeb" userId="29b624b1-a719-43f5-9b52-388cd4043c04" providerId="ADAL" clId="{4EBDB337-B053-451B-BE3B-98111AAF493B}" dt="2022-12-21T07:11:22.783" v="2747" actId="47"/>
        <pc:sldMkLst>
          <pc:docMk/>
          <pc:sldMk cId="2244143579" sldId="263"/>
        </pc:sldMkLst>
        <pc:spChg chg="mod">
          <ac:chgData name="Sara Muneeb" userId="29b624b1-a719-43f5-9b52-388cd4043c04" providerId="ADAL" clId="{4EBDB337-B053-451B-BE3B-98111AAF493B}" dt="2022-12-20T05:05:48.466" v="64" actId="20577"/>
          <ac:spMkLst>
            <pc:docMk/>
            <pc:sldMk cId="2244143579" sldId="263"/>
            <ac:spMk id="2" creationId="{939AF28A-DF03-FD43-11D7-923F941C37CD}"/>
          </ac:spMkLst>
        </pc:spChg>
        <pc:spChg chg="del">
          <ac:chgData name="Sara Muneeb" userId="29b624b1-a719-43f5-9b52-388cd4043c04" providerId="ADAL" clId="{4EBDB337-B053-451B-BE3B-98111AAF493B}" dt="2022-12-20T05:05:43.339" v="56" actId="22"/>
          <ac:spMkLst>
            <pc:docMk/>
            <pc:sldMk cId="2244143579" sldId="263"/>
            <ac:spMk id="3" creationId="{BD7E0EC4-BD4C-4A5C-1853-23F915E87199}"/>
          </ac:spMkLst>
        </pc:spChg>
        <pc:spChg chg="add mod">
          <ac:chgData name="Sara Muneeb" userId="29b624b1-a719-43f5-9b52-388cd4043c04" providerId="ADAL" clId="{4EBDB337-B053-451B-BE3B-98111AAF493B}" dt="2022-12-20T05:09:17.196" v="234" actId="1076"/>
          <ac:spMkLst>
            <pc:docMk/>
            <pc:sldMk cId="2244143579" sldId="263"/>
            <ac:spMk id="7" creationId="{352491FE-820A-8C14-9267-DC75384884A7}"/>
          </ac:spMkLst>
        </pc:spChg>
        <pc:picChg chg="add mod ord">
          <ac:chgData name="Sara Muneeb" userId="29b624b1-a719-43f5-9b52-388cd4043c04" providerId="ADAL" clId="{4EBDB337-B053-451B-BE3B-98111AAF493B}" dt="2022-12-20T05:09:12.224" v="233" actId="1076"/>
          <ac:picMkLst>
            <pc:docMk/>
            <pc:sldMk cId="2244143579" sldId="263"/>
            <ac:picMk id="5" creationId="{1E8DA82A-AB6E-3A24-C50D-E1FF867DDB68}"/>
          </ac:picMkLst>
        </pc:picChg>
      </pc:sldChg>
      <pc:sldChg chg="addSp delSp modSp new mod">
        <pc:chgData name="Sara Muneeb" userId="29b624b1-a719-43f5-9b52-388cd4043c04" providerId="ADAL" clId="{4EBDB337-B053-451B-BE3B-98111AAF493B}" dt="2022-12-23T06:39:05.200" v="3133" actId="1076"/>
        <pc:sldMkLst>
          <pc:docMk/>
          <pc:sldMk cId="2461780615" sldId="264"/>
        </pc:sldMkLst>
        <pc:spChg chg="mod">
          <ac:chgData name="Sara Muneeb" userId="29b624b1-a719-43f5-9b52-388cd4043c04" providerId="ADAL" clId="{4EBDB337-B053-451B-BE3B-98111AAF493B}" dt="2022-12-23T06:39:00.768" v="3132" actId="20577"/>
          <ac:spMkLst>
            <pc:docMk/>
            <pc:sldMk cId="2461780615" sldId="264"/>
            <ac:spMk id="2" creationId="{F8B72353-445F-9C99-115F-73C49952C3E8}"/>
          </ac:spMkLst>
        </pc:spChg>
        <pc:spChg chg="del">
          <ac:chgData name="Sara Muneeb" userId="29b624b1-a719-43f5-9b52-388cd4043c04" providerId="ADAL" clId="{4EBDB337-B053-451B-BE3B-98111AAF493B}" dt="2022-12-23T06:38:50.721" v="3125" actId="22"/>
          <ac:spMkLst>
            <pc:docMk/>
            <pc:sldMk cId="2461780615" sldId="264"/>
            <ac:spMk id="3" creationId="{5220095A-1877-C2FE-9205-DFCC0576CAC9}"/>
          </ac:spMkLst>
        </pc:spChg>
        <pc:picChg chg="add mod ord">
          <ac:chgData name="Sara Muneeb" userId="29b624b1-a719-43f5-9b52-388cd4043c04" providerId="ADAL" clId="{4EBDB337-B053-451B-BE3B-98111AAF493B}" dt="2022-12-23T06:39:05.200" v="3133" actId="1076"/>
          <ac:picMkLst>
            <pc:docMk/>
            <pc:sldMk cId="2461780615" sldId="264"/>
            <ac:picMk id="5" creationId="{0A4F4216-84A0-4EE5-7086-D3227E6BA977}"/>
          </ac:picMkLst>
        </pc:picChg>
      </pc:sldChg>
      <pc:sldChg chg="addSp delSp modSp new del mod ord">
        <pc:chgData name="Sara Muneeb" userId="29b624b1-a719-43f5-9b52-388cd4043c04" providerId="ADAL" clId="{4EBDB337-B053-451B-BE3B-98111AAF493B}" dt="2022-12-21T07:11:22.783" v="2747" actId="47"/>
        <pc:sldMkLst>
          <pc:docMk/>
          <pc:sldMk cId="3450210475" sldId="264"/>
        </pc:sldMkLst>
        <pc:spChg chg="mod">
          <ac:chgData name="Sara Muneeb" userId="29b624b1-a719-43f5-9b52-388cd4043c04" providerId="ADAL" clId="{4EBDB337-B053-451B-BE3B-98111AAF493B}" dt="2022-12-20T05:07:46.084" v="83" actId="20577"/>
          <ac:spMkLst>
            <pc:docMk/>
            <pc:sldMk cId="3450210475" sldId="264"/>
            <ac:spMk id="2" creationId="{936581B7-2166-5C0B-D773-CD257BAD2A0F}"/>
          </ac:spMkLst>
        </pc:spChg>
        <pc:spChg chg="del">
          <ac:chgData name="Sara Muneeb" userId="29b624b1-a719-43f5-9b52-388cd4043c04" providerId="ADAL" clId="{4EBDB337-B053-451B-BE3B-98111AAF493B}" dt="2022-12-20T05:07:40.698" v="73"/>
          <ac:spMkLst>
            <pc:docMk/>
            <pc:sldMk cId="3450210475" sldId="264"/>
            <ac:spMk id="3" creationId="{F7B1D288-7ACC-97DB-D886-5F28F65EFDA2}"/>
          </ac:spMkLst>
        </pc:spChg>
        <pc:spChg chg="add mod">
          <ac:chgData name="Sara Muneeb" userId="29b624b1-a719-43f5-9b52-388cd4043c04" providerId="ADAL" clId="{4EBDB337-B053-451B-BE3B-98111AAF493B}" dt="2022-12-20T05:08:47.792" v="199" actId="14100"/>
          <ac:spMkLst>
            <pc:docMk/>
            <pc:sldMk cId="3450210475" sldId="264"/>
            <ac:spMk id="6" creationId="{97439B78-D74E-3CBE-B202-4801569BE552}"/>
          </ac:spMkLst>
        </pc:spChg>
        <pc:picChg chg="add mod">
          <ac:chgData name="Sara Muneeb" userId="29b624b1-a719-43f5-9b52-388cd4043c04" providerId="ADAL" clId="{4EBDB337-B053-451B-BE3B-98111AAF493B}" dt="2022-12-20T05:07:48.392" v="84" actId="1076"/>
          <ac:picMkLst>
            <pc:docMk/>
            <pc:sldMk cId="3450210475" sldId="264"/>
            <ac:picMk id="5" creationId="{C918164A-F82A-8DBB-6225-F2B190F7D063}"/>
          </ac:picMkLst>
        </pc:picChg>
      </pc:sldChg>
      <pc:sldChg chg="addSp modSp new del mod ord">
        <pc:chgData name="Sara Muneeb" userId="29b624b1-a719-43f5-9b52-388cd4043c04" providerId="ADAL" clId="{4EBDB337-B053-451B-BE3B-98111AAF493B}" dt="2022-12-21T07:11:22.783" v="2747" actId="47"/>
        <pc:sldMkLst>
          <pc:docMk/>
          <pc:sldMk cId="1464725487" sldId="265"/>
        </pc:sldMkLst>
        <pc:spChg chg="mod">
          <ac:chgData name="Sara Muneeb" userId="29b624b1-a719-43f5-9b52-388cd4043c04" providerId="ADAL" clId="{4EBDB337-B053-451B-BE3B-98111AAF493B}" dt="2022-12-20T05:09:42.417" v="258" actId="12"/>
          <ac:spMkLst>
            <pc:docMk/>
            <pc:sldMk cId="1464725487" sldId="265"/>
            <ac:spMk id="2" creationId="{D026C8DD-B94E-5E10-6625-FD352AFD717D}"/>
          </ac:spMkLst>
        </pc:spChg>
        <pc:spChg chg="mod">
          <ac:chgData name="Sara Muneeb" userId="29b624b1-a719-43f5-9b52-388cd4043c04" providerId="ADAL" clId="{4EBDB337-B053-451B-BE3B-98111AAF493B}" dt="2022-12-20T05:10:09.405" v="321" actId="5793"/>
          <ac:spMkLst>
            <pc:docMk/>
            <pc:sldMk cId="1464725487" sldId="265"/>
            <ac:spMk id="3" creationId="{9FC21554-D148-0C8E-AD17-DDB23BB971A3}"/>
          </ac:spMkLst>
        </pc:spChg>
        <pc:spChg chg="add mod">
          <ac:chgData name="Sara Muneeb" userId="29b624b1-a719-43f5-9b52-388cd4043c04" providerId="ADAL" clId="{4EBDB337-B053-451B-BE3B-98111AAF493B}" dt="2022-12-20T05:14:53.652" v="404" actId="571"/>
          <ac:spMkLst>
            <pc:docMk/>
            <pc:sldMk cId="1464725487" sldId="265"/>
            <ac:spMk id="4" creationId="{726A528C-C8E8-E814-700C-8092FB5C909E}"/>
          </ac:spMkLst>
        </pc:spChg>
        <pc:picChg chg="add mod">
          <ac:chgData name="Sara Muneeb" userId="29b624b1-a719-43f5-9b52-388cd4043c04" providerId="ADAL" clId="{4EBDB337-B053-451B-BE3B-98111AAF493B}" dt="2022-12-20T05:15:05.762" v="407" actId="1076"/>
          <ac:picMkLst>
            <pc:docMk/>
            <pc:sldMk cId="1464725487" sldId="265"/>
            <ac:picMk id="1026" creationId="{C24B0DEB-5F4A-6E9B-594E-5A3ADB139859}"/>
          </ac:picMkLst>
        </pc:picChg>
      </pc:sldChg>
      <pc:sldChg chg="addSp modSp new mod">
        <pc:chgData name="Sara Muneeb" userId="29b624b1-a719-43f5-9b52-388cd4043c04" providerId="ADAL" clId="{4EBDB337-B053-451B-BE3B-98111AAF493B}" dt="2022-12-23T06:46:13.861" v="3202" actId="27636"/>
        <pc:sldMkLst>
          <pc:docMk/>
          <pc:sldMk cId="3647362776" sldId="265"/>
        </pc:sldMkLst>
        <pc:spChg chg="mod">
          <ac:chgData name="Sara Muneeb" userId="29b624b1-a719-43f5-9b52-388cd4043c04" providerId="ADAL" clId="{4EBDB337-B053-451B-BE3B-98111AAF493B}" dt="2022-12-23T06:42:23.331" v="3180" actId="20577"/>
          <ac:spMkLst>
            <pc:docMk/>
            <pc:sldMk cId="3647362776" sldId="265"/>
            <ac:spMk id="2" creationId="{A50E3D5D-91FC-5875-416B-EB317F28BC7A}"/>
          </ac:spMkLst>
        </pc:spChg>
        <pc:spChg chg="mod">
          <ac:chgData name="Sara Muneeb" userId="29b624b1-a719-43f5-9b52-388cd4043c04" providerId="ADAL" clId="{4EBDB337-B053-451B-BE3B-98111AAF493B}" dt="2022-12-23T06:46:13.861" v="3202" actId="27636"/>
          <ac:spMkLst>
            <pc:docMk/>
            <pc:sldMk cId="3647362776" sldId="265"/>
            <ac:spMk id="3" creationId="{D403923E-2FBD-DAB7-27DC-BD08820EDCB7}"/>
          </ac:spMkLst>
        </pc:spChg>
        <pc:picChg chg="add mod">
          <ac:chgData name="Sara Muneeb" userId="29b624b1-a719-43f5-9b52-388cd4043c04" providerId="ADAL" clId="{4EBDB337-B053-451B-BE3B-98111AAF493B}" dt="2022-12-23T06:46:02.781" v="3200" actId="1038"/>
          <ac:picMkLst>
            <pc:docMk/>
            <pc:sldMk cId="3647362776" sldId="265"/>
            <ac:picMk id="3074" creationId="{9FA430B1-4DE9-1829-09C0-20AB910EB71F}"/>
          </ac:picMkLst>
        </pc:picChg>
      </pc:sldChg>
      <pc:sldChg chg="modSp new del mod">
        <pc:chgData name="Sara Muneeb" userId="29b624b1-a719-43f5-9b52-388cd4043c04" providerId="ADAL" clId="{4EBDB337-B053-451B-BE3B-98111AAF493B}" dt="2022-12-21T07:11:22.783" v="2747" actId="47"/>
        <pc:sldMkLst>
          <pc:docMk/>
          <pc:sldMk cId="2855976803" sldId="266"/>
        </pc:sldMkLst>
        <pc:spChg chg="mod">
          <ac:chgData name="Sara Muneeb" userId="29b624b1-a719-43f5-9b52-388cd4043c04" providerId="ADAL" clId="{4EBDB337-B053-451B-BE3B-98111AAF493B}" dt="2022-12-20T05:10:36.749" v="348" actId="27636"/>
          <ac:spMkLst>
            <pc:docMk/>
            <pc:sldMk cId="2855976803" sldId="266"/>
            <ac:spMk id="2" creationId="{AEF77975-5E87-9EDE-70D1-12B66B9514A9}"/>
          </ac:spMkLst>
        </pc:spChg>
        <pc:spChg chg="mod">
          <ac:chgData name="Sara Muneeb" userId="29b624b1-a719-43f5-9b52-388cd4043c04" providerId="ADAL" clId="{4EBDB337-B053-451B-BE3B-98111AAF493B}" dt="2022-12-20T05:13:41.727" v="397" actId="27636"/>
          <ac:spMkLst>
            <pc:docMk/>
            <pc:sldMk cId="2855976803" sldId="266"/>
            <ac:spMk id="3" creationId="{C4B8D4DE-DA70-922C-872F-0026518D582D}"/>
          </ac:spMkLst>
        </pc:spChg>
      </pc:sldChg>
      <pc:sldChg chg="modSp new mod">
        <pc:chgData name="Sara Muneeb" userId="29b624b1-a719-43f5-9b52-388cd4043c04" providerId="ADAL" clId="{4EBDB337-B053-451B-BE3B-98111AAF493B}" dt="2022-12-23T06:47:37.690" v="3234" actId="20577"/>
        <pc:sldMkLst>
          <pc:docMk/>
          <pc:sldMk cId="3675741726" sldId="266"/>
        </pc:sldMkLst>
        <pc:spChg chg="mod">
          <ac:chgData name="Sara Muneeb" userId="29b624b1-a719-43f5-9b52-388cd4043c04" providerId="ADAL" clId="{4EBDB337-B053-451B-BE3B-98111AAF493B}" dt="2022-12-23T06:46:27.950" v="3219" actId="20577"/>
          <ac:spMkLst>
            <pc:docMk/>
            <pc:sldMk cId="3675741726" sldId="266"/>
            <ac:spMk id="2" creationId="{18215B58-2DD9-C8F4-B9F7-AB541489DB8D}"/>
          </ac:spMkLst>
        </pc:spChg>
        <pc:spChg chg="mod">
          <ac:chgData name="Sara Muneeb" userId="29b624b1-a719-43f5-9b52-388cd4043c04" providerId="ADAL" clId="{4EBDB337-B053-451B-BE3B-98111AAF493B}" dt="2022-12-23T06:47:37.690" v="3234" actId="20577"/>
          <ac:spMkLst>
            <pc:docMk/>
            <pc:sldMk cId="3675741726" sldId="266"/>
            <ac:spMk id="3" creationId="{EF295DCC-E316-7FBC-D079-8F18866B0030}"/>
          </ac:spMkLst>
        </pc:spChg>
      </pc:sldChg>
      <pc:sldChg chg="addSp modSp new del mod">
        <pc:chgData name="Sara Muneeb" userId="29b624b1-a719-43f5-9b52-388cd4043c04" providerId="ADAL" clId="{4EBDB337-B053-451B-BE3B-98111AAF493B}" dt="2022-12-21T07:11:22.783" v="2747" actId="47"/>
        <pc:sldMkLst>
          <pc:docMk/>
          <pc:sldMk cId="1134802349" sldId="267"/>
        </pc:sldMkLst>
        <pc:spChg chg="mod">
          <ac:chgData name="Sara Muneeb" userId="29b624b1-a719-43f5-9b52-388cd4043c04" providerId="ADAL" clId="{4EBDB337-B053-451B-BE3B-98111AAF493B}" dt="2022-12-20T05:15:46.333" v="442" actId="5793"/>
          <ac:spMkLst>
            <pc:docMk/>
            <pc:sldMk cId="1134802349" sldId="267"/>
            <ac:spMk id="2" creationId="{B36D37A9-E3D6-3F83-A20F-C3316D3F7F59}"/>
          </ac:spMkLst>
        </pc:spChg>
        <pc:spChg chg="mod">
          <ac:chgData name="Sara Muneeb" userId="29b624b1-a719-43f5-9b52-388cd4043c04" providerId="ADAL" clId="{4EBDB337-B053-451B-BE3B-98111AAF493B}" dt="2022-12-20T05:17:49.784" v="453" actId="404"/>
          <ac:spMkLst>
            <pc:docMk/>
            <pc:sldMk cId="1134802349" sldId="267"/>
            <ac:spMk id="3" creationId="{BC7B2EF0-B870-012B-5C81-8815000BDB63}"/>
          </ac:spMkLst>
        </pc:spChg>
        <pc:spChg chg="add mod">
          <ac:chgData name="Sara Muneeb" userId="29b624b1-a719-43f5-9b52-388cd4043c04" providerId="ADAL" clId="{4EBDB337-B053-451B-BE3B-98111AAF493B}" dt="2022-12-20T05:18:39.375" v="464" actId="1076"/>
          <ac:spMkLst>
            <pc:docMk/>
            <pc:sldMk cId="1134802349" sldId="267"/>
            <ac:spMk id="7" creationId="{69D84A1A-DB8B-2816-E918-D5CB79785CCD}"/>
          </ac:spMkLst>
        </pc:spChg>
        <pc:picChg chg="add mod">
          <ac:chgData name="Sara Muneeb" userId="29b624b1-a719-43f5-9b52-388cd4043c04" providerId="ADAL" clId="{4EBDB337-B053-451B-BE3B-98111AAF493B}" dt="2022-12-20T05:18:34.225" v="463" actId="1076"/>
          <ac:picMkLst>
            <pc:docMk/>
            <pc:sldMk cId="1134802349" sldId="267"/>
            <ac:picMk id="5" creationId="{04AAEC98-0BBB-D8F2-5624-A0C358AB39D2}"/>
          </ac:picMkLst>
        </pc:picChg>
      </pc:sldChg>
      <pc:sldChg chg="addSp modSp new mod">
        <pc:chgData name="Sara Muneeb" userId="29b624b1-a719-43f5-9b52-388cd4043c04" providerId="ADAL" clId="{4EBDB337-B053-451B-BE3B-98111AAF493B}" dt="2022-12-23T07:01:09.493" v="3402" actId="5793"/>
        <pc:sldMkLst>
          <pc:docMk/>
          <pc:sldMk cId="3641625327" sldId="267"/>
        </pc:sldMkLst>
        <pc:spChg chg="mod">
          <ac:chgData name="Sara Muneeb" userId="29b624b1-a719-43f5-9b52-388cd4043c04" providerId="ADAL" clId="{4EBDB337-B053-451B-BE3B-98111AAF493B}" dt="2022-12-23T06:49:11.763" v="3269" actId="20577"/>
          <ac:spMkLst>
            <pc:docMk/>
            <pc:sldMk cId="3641625327" sldId="267"/>
            <ac:spMk id="2" creationId="{D989848C-4BF1-04E5-007D-8A9FF96061AC}"/>
          </ac:spMkLst>
        </pc:spChg>
        <pc:spChg chg="mod">
          <ac:chgData name="Sara Muneeb" userId="29b624b1-a719-43f5-9b52-388cd4043c04" providerId="ADAL" clId="{4EBDB337-B053-451B-BE3B-98111AAF493B}" dt="2022-12-23T07:01:09.493" v="3402" actId="5793"/>
          <ac:spMkLst>
            <pc:docMk/>
            <pc:sldMk cId="3641625327" sldId="267"/>
            <ac:spMk id="3" creationId="{096E775B-FE56-AE46-5B45-D38006F24B89}"/>
          </ac:spMkLst>
        </pc:spChg>
        <pc:picChg chg="add mod">
          <ac:chgData name="Sara Muneeb" userId="29b624b1-a719-43f5-9b52-388cd4043c04" providerId="ADAL" clId="{4EBDB337-B053-451B-BE3B-98111AAF493B}" dt="2022-12-23T07:01:01.480" v="3400" actId="1076"/>
          <ac:picMkLst>
            <pc:docMk/>
            <pc:sldMk cId="3641625327" sldId="267"/>
            <ac:picMk id="4098" creationId="{11727D88-5DB3-A328-9F60-1F8B4C183C06}"/>
          </ac:picMkLst>
        </pc:picChg>
      </pc:sldChg>
      <pc:sldChg chg="addSp delSp modSp new del mod">
        <pc:chgData name="Sara Muneeb" userId="29b624b1-a719-43f5-9b52-388cd4043c04" providerId="ADAL" clId="{4EBDB337-B053-451B-BE3B-98111AAF493B}" dt="2022-12-21T07:11:22.783" v="2747" actId="47"/>
        <pc:sldMkLst>
          <pc:docMk/>
          <pc:sldMk cId="1989449337" sldId="268"/>
        </pc:sldMkLst>
        <pc:spChg chg="mod">
          <ac:chgData name="Sara Muneeb" userId="29b624b1-a719-43f5-9b52-388cd4043c04" providerId="ADAL" clId="{4EBDB337-B053-451B-BE3B-98111AAF493B}" dt="2022-12-20T05:18:55.627" v="484" actId="20577"/>
          <ac:spMkLst>
            <pc:docMk/>
            <pc:sldMk cId="1989449337" sldId="268"/>
            <ac:spMk id="2" creationId="{8BD8D90A-602F-6E90-C5C0-586EF4D1A481}"/>
          </ac:spMkLst>
        </pc:spChg>
        <pc:spChg chg="mod">
          <ac:chgData name="Sara Muneeb" userId="29b624b1-a719-43f5-9b52-388cd4043c04" providerId="ADAL" clId="{4EBDB337-B053-451B-BE3B-98111AAF493B}" dt="2022-12-20T05:43:33.739" v="597" actId="20577"/>
          <ac:spMkLst>
            <pc:docMk/>
            <pc:sldMk cId="1989449337" sldId="268"/>
            <ac:spMk id="3" creationId="{3C35ACB5-B0DA-A89D-ED32-D61DA47DD168}"/>
          </ac:spMkLst>
        </pc:spChg>
        <pc:graphicFrameChg chg="add del modGraphic">
          <ac:chgData name="Sara Muneeb" userId="29b624b1-a719-43f5-9b52-388cd4043c04" providerId="ADAL" clId="{4EBDB337-B053-451B-BE3B-98111AAF493B}" dt="2022-12-20T05:40:26.463" v="500" actId="478"/>
          <ac:graphicFrameMkLst>
            <pc:docMk/>
            <pc:sldMk cId="1989449337" sldId="268"/>
            <ac:graphicFrameMk id="5" creationId="{53931A7B-3A46-20EB-F698-1E2A7224FB8B}"/>
          </ac:graphicFrameMkLst>
        </pc:graphicFrameChg>
        <pc:picChg chg="add mod ord">
          <ac:chgData name="Sara Muneeb" userId="29b624b1-a719-43f5-9b52-388cd4043c04" providerId="ADAL" clId="{4EBDB337-B053-451B-BE3B-98111AAF493B}" dt="2022-12-20T05:43:14.280" v="595" actId="167"/>
          <ac:picMkLst>
            <pc:docMk/>
            <pc:sldMk cId="1989449337" sldId="268"/>
            <ac:picMk id="7" creationId="{86ACA3C2-56A0-DECF-6FA6-1BE22C95CB07}"/>
          </ac:picMkLst>
        </pc:picChg>
      </pc:sldChg>
      <pc:sldChg chg="addSp delSp modSp new mod">
        <pc:chgData name="Sara Muneeb" userId="29b624b1-a719-43f5-9b52-388cd4043c04" providerId="ADAL" clId="{4EBDB337-B053-451B-BE3B-98111AAF493B}" dt="2022-12-23T07:02:14.199" v="3424" actId="1076"/>
        <pc:sldMkLst>
          <pc:docMk/>
          <pc:sldMk cId="2083047972" sldId="268"/>
        </pc:sldMkLst>
        <pc:spChg chg="mod">
          <ac:chgData name="Sara Muneeb" userId="29b624b1-a719-43f5-9b52-388cd4043c04" providerId="ADAL" clId="{4EBDB337-B053-451B-BE3B-98111AAF493B}" dt="2022-12-23T07:00:30.332" v="3389" actId="20577"/>
          <ac:spMkLst>
            <pc:docMk/>
            <pc:sldMk cId="2083047972" sldId="268"/>
            <ac:spMk id="2" creationId="{6B6FE064-8B13-693B-AFA3-C7D894AE5183}"/>
          </ac:spMkLst>
        </pc:spChg>
        <pc:spChg chg="del">
          <ac:chgData name="Sara Muneeb" userId="29b624b1-a719-43f5-9b52-388cd4043c04" providerId="ADAL" clId="{4EBDB337-B053-451B-BE3B-98111AAF493B}" dt="2022-12-23T06:58:49.152" v="3343" actId="22"/>
          <ac:spMkLst>
            <pc:docMk/>
            <pc:sldMk cId="2083047972" sldId="268"/>
            <ac:spMk id="3" creationId="{44B67162-AAD8-DDC6-2FF2-1686D44C50C4}"/>
          </ac:spMkLst>
        </pc:spChg>
        <pc:spChg chg="add del mod">
          <ac:chgData name="Sara Muneeb" userId="29b624b1-a719-43f5-9b52-388cd4043c04" providerId="ADAL" clId="{4EBDB337-B053-451B-BE3B-98111AAF493B}" dt="2022-12-23T07:01:54.242" v="3414" actId="478"/>
          <ac:spMkLst>
            <pc:docMk/>
            <pc:sldMk cId="2083047972" sldId="268"/>
            <ac:spMk id="7" creationId="{DF1D48EE-B72F-2FE8-2B22-FC9E942F1568}"/>
          </ac:spMkLst>
        </pc:spChg>
        <pc:spChg chg="add mod">
          <ac:chgData name="Sara Muneeb" userId="29b624b1-a719-43f5-9b52-388cd4043c04" providerId="ADAL" clId="{4EBDB337-B053-451B-BE3B-98111AAF493B}" dt="2022-12-23T07:02:06.402" v="3423" actId="20577"/>
          <ac:spMkLst>
            <pc:docMk/>
            <pc:sldMk cId="2083047972" sldId="268"/>
            <ac:spMk id="9" creationId="{694D9B8A-18E5-DACB-AE9C-32086A6F711C}"/>
          </ac:spMkLst>
        </pc:spChg>
        <pc:picChg chg="add mod ord">
          <ac:chgData name="Sara Muneeb" userId="29b624b1-a719-43f5-9b52-388cd4043c04" providerId="ADAL" clId="{4EBDB337-B053-451B-BE3B-98111AAF493B}" dt="2022-12-23T07:02:14.199" v="3424" actId="1076"/>
          <ac:picMkLst>
            <pc:docMk/>
            <pc:sldMk cId="2083047972" sldId="268"/>
            <ac:picMk id="5" creationId="{40AB79B4-4405-100B-EF19-470CEDF16128}"/>
          </ac:picMkLst>
        </pc:picChg>
      </pc:sldChg>
      <pc:sldChg chg="modSp new mod">
        <pc:chgData name="Sara Muneeb" userId="29b624b1-a719-43f5-9b52-388cd4043c04" providerId="ADAL" clId="{4EBDB337-B053-451B-BE3B-98111AAF493B}" dt="2022-12-23T07:00:49.396" v="3396" actId="123"/>
        <pc:sldMkLst>
          <pc:docMk/>
          <pc:sldMk cId="1980505882" sldId="269"/>
        </pc:sldMkLst>
        <pc:spChg chg="mod">
          <ac:chgData name="Sara Muneeb" userId="29b624b1-a719-43f5-9b52-388cd4043c04" providerId="ADAL" clId="{4EBDB337-B053-451B-BE3B-98111AAF493B}" dt="2022-12-23T06:59:06.751" v="3362" actId="5793"/>
          <ac:spMkLst>
            <pc:docMk/>
            <pc:sldMk cId="1980505882" sldId="269"/>
            <ac:spMk id="2" creationId="{81C8DD77-45BF-05B4-B4D7-9A09D41BE972}"/>
          </ac:spMkLst>
        </pc:spChg>
        <pc:spChg chg="mod">
          <ac:chgData name="Sara Muneeb" userId="29b624b1-a719-43f5-9b52-388cd4043c04" providerId="ADAL" clId="{4EBDB337-B053-451B-BE3B-98111AAF493B}" dt="2022-12-23T07:00:49.396" v="3396" actId="123"/>
          <ac:spMkLst>
            <pc:docMk/>
            <pc:sldMk cId="1980505882" sldId="269"/>
            <ac:spMk id="3" creationId="{B78D404D-852D-28D0-3464-61728751680B}"/>
          </ac:spMkLst>
        </pc:spChg>
      </pc:sldChg>
      <pc:sldChg chg="addSp delSp modSp new del mod">
        <pc:chgData name="Sara Muneeb" userId="29b624b1-a719-43f5-9b52-388cd4043c04" providerId="ADAL" clId="{4EBDB337-B053-451B-BE3B-98111AAF493B}" dt="2022-12-21T07:11:22.783" v="2747" actId="47"/>
        <pc:sldMkLst>
          <pc:docMk/>
          <pc:sldMk cId="2514737879" sldId="269"/>
        </pc:sldMkLst>
        <pc:spChg chg="mod">
          <ac:chgData name="Sara Muneeb" userId="29b624b1-a719-43f5-9b52-388cd4043c04" providerId="ADAL" clId="{4EBDB337-B053-451B-BE3B-98111AAF493B}" dt="2022-12-20T05:43:46.844" v="617" actId="20577"/>
          <ac:spMkLst>
            <pc:docMk/>
            <pc:sldMk cId="2514737879" sldId="269"/>
            <ac:spMk id="2" creationId="{37ED3C3B-2E5D-37BE-3C90-9DC97AC995F1}"/>
          </ac:spMkLst>
        </pc:spChg>
        <pc:spChg chg="mod">
          <ac:chgData name="Sara Muneeb" userId="29b624b1-a719-43f5-9b52-388cd4043c04" providerId="ADAL" clId="{4EBDB337-B053-451B-BE3B-98111AAF493B}" dt="2022-12-20T05:45:10.966" v="662" actId="20577"/>
          <ac:spMkLst>
            <pc:docMk/>
            <pc:sldMk cId="2514737879" sldId="269"/>
            <ac:spMk id="3" creationId="{7D33DDCA-4D8A-1BB1-4286-0F5A2F3642C1}"/>
          </ac:spMkLst>
        </pc:spChg>
        <pc:spChg chg="add del">
          <ac:chgData name="Sara Muneeb" userId="29b624b1-a719-43f5-9b52-388cd4043c04" providerId="ADAL" clId="{4EBDB337-B053-451B-BE3B-98111AAF493B}" dt="2022-12-20T08:19:30.761" v="1059" actId="22"/>
          <ac:spMkLst>
            <pc:docMk/>
            <pc:sldMk cId="2514737879" sldId="269"/>
            <ac:spMk id="5" creationId="{D72A85DB-F037-410D-EC01-47E7BBF157C3}"/>
          </ac:spMkLst>
        </pc:spChg>
      </pc:sldChg>
      <pc:sldChg chg="addSp modSp new del mod">
        <pc:chgData name="Sara Muneeb" userId="29b624b1-a719-43f5-9b52-388cd4043c04" providerId="ADAL" clId="{4EBDB337-B053-451B-BE3B-98111AAF493B}" dt="2022-12-21T07:11:22.783" v="2747" actId="47"/>
        <pc:sldMkLst>
          <pc:docMk/>
          <pc:sldMk cId="1382550889" sldId="270"/>
        </pc:sldMkLst>
        <pc:spChg chg="mod">
          <ac:chgData name="Sara Muneeb" userId="29b624b1-a719-43f5-9b52-388cd4043c04" providerId="ADAL" clId="{4EBDB337-B053-451B-BE3B-98111AAF493B}" dt="2022-12-20T05:50:19.999" v="683" actId="20577"/>
          <ac:spMkLst>
            <pc:docMk/>
            <pc:sldMk cId="1382550889" sldId="270"/>
            <ac:spMk id="2" creationId="{6C54893D-B19F-213D-A3A7-95D34578BBBE}"/>
          </ac:spMkLst>
        </pc:spChg>
        <pc:spChg chg="mod">
          <ac:chgData name="Sara Muneeb" userId="29b624b1-a719-43f5-9b52-388cd4043c04" providerId="ADAL" clId="{4EBDB337-B053-451B-BE3B-98111AAF493B}" dt="2022-12-20T05:55:09.921" v="700" actId="12"/>
          <ac:spMkLst>
            <pc:docMk/>
            <pc:sldMk cId="1382550889" sldId="270"/>
            <ac:spMk id="3" creationId="{9D279828-16D0-75C6-A8A1-49D2FA5DD0FD}"/>
          </ac:spMkLst>
        </pc:spChg>
        <pc:picChg chg="add mod">
          <ac:chgData name="Sara Muneeb" userId="29b624b1-a719-43f5-9b52-388cd4043c04" providerId="ADAL" clId="{4EBDB337-B053-451B-BE3B-98111AAF493B}" dt="2022-12-20T05:55:21.778" v="705" actId="167"/>
          <ac:picMkLst>
            <pc:docMk/>
            <pc:sldMk cId="1382550889" sldId="270"/>
            <ac:picMk id="2050" creationId="{A1EF6AF5-1DF2-1335-6C9C-D9D6E642F584}"/>
          </ac:picMkLst>
        </pc:picChg>
      </pc:sldChg>
      <pc:sldChg chg="modSp new mod">
        <pc:chgData name="Sara Muneeb" userId="29b624b1-a719-43f5-9b52-388cd4043c04" providerId="ADAL" clId="{4EBDB337-B053-451B-BE3B-98111AAF493B}" dt="2022-12-23T07:10:01.072" v="3498" actId="20577"/>
        <pc:sldMkLst>
          <pc:docMk/>
          <pc:sldMk cId="3116690834" sldId="270"/>
        </pc:sldMkLst>
        <pc:spChg chg="mod">
          <ac:chgData name="Sara Muneeb" userId="29b624b1-a719-43f5-9b52-388cd4043c04" providerId="ADAL" clId="{4EBDB337-B053-451B-BE3B-98111AAF493B}" dt="2022-12-23T07:10:01.072" v="3498" actId="20577"/>
          <ac:spMkLst>
            <pc:docMk/>
            <pc:sldMk cId="3116690834" sldId="270"/>
            <ac:spMk id="2" creationId="{A08124BF-DA1D-DCA6-0F40-B0F5762A2FF2}"/>
          </ac:spMkLst>
        </pc:spChg>
        <pc:spChg chg="mod">
          <ac:chgData name="Sara Muneeb" userId="29b624b1-a719-43f5-9b52-388cd4043c04" providerId="ADAL" clId="{4EBDB337-B053-451B-BE3B-98111AAF493B}" dt="2022-12-23T07:06:40.216" v="3474" actId="123"/>
          <ac:spMkLst>
            <pc:docMk/>
            <pc:sldMk cId="3116690834" sldId="270"/>
            <ac:spMk id="3" creationId="{D00ED499-B3C5-03F5-4127-2E861E95262D}"/>
          </ac:spMkLst>
        </pc:spChg>
      </pc:sldChg>
      <pc:sldChg chg="modSp new del mod">
        <pc:chgData name="Sara Muneeb" userId="29b624b1-a719-43f5-9b52-388cd4043c04" providerId="ADAL" clId="{4EBDB337-B053-451B-BE3B-98111AAF493B}" dt="2022-12-21T07:11:22.783" v="2747" actId="47"/>
        <pc:sldMkLst>
          <pc:docMk/>
          <pc:sldMk cId="825288344" sldId="271"/>
        </pc:sldMkLst>
        <pc:spChg chg="mod">
          <ac:chgData name="Sara Muneeb" userId="29b624b1-a719-43f5-9b52-388cd4043c04" providerId="ADAL" clId="{4EBDB337-B053-451B-BE3B-98111AAF493B}" dt="2022-12-20T05:56:58.854" v="733" actId="20577"/>
          <ac:spMkLst>
            <pc:docMk/>
            <pc:sldMk cId="825288344" sldId="271"/>
            <ac:spMk id="2" creationId="{6B055714-8886-6355-B04A-01433F541725}"/>
          </ac:spMkLst>
        </pc:spChg>
        <pc:spChg chg="mod">
          <ac:chgData name="Sara Muneeb" userId="29b624b1-a719-43f5-9b52-388cd4043c04" providerId="ADAL" clId="{4EBDB337-B053-451B-BE3B-98111AAF493B}" dt="2022-12-20T07:37:29.166" v="793" actId="12"/>
          <ac:spMkLst>
            <pc:docMk/>
            <pc:sldMk cId="825288344" sldId="271"/>
            <ac:spMk id="3" creationId="{48111478-9A51-72C6-2423-96BB342C4721}"/>
          </ac:spMkLst>
        </pc:spChg>
      </pc:sldChg>
      <pc:sldChg chg="addSp modSp new mod">
        <pc:chgData name="Sara Muneeb" userId="29b624b1-a719-43f5-9b52-388cd4043c04" providerId="ADAL" clId="{4EBDB337-B053-451B-BE3B-98111AAF493B}" dt="2022-12-23T07:18:44.147" v="3525" actId="5793"/>
        <pc:sldMkLst>
          <pc:docMk/>
          <pc:sldMk cId="4065582504" sldId="271"/>
        </pc:sldMkLst>
        <pc:spChg chg="mod">
          <ac:chgData name="Sara Muneeb" userId="29b624b1-a719-43f5-9b52-388cd4043c04" providerId="ADAL" clId="{4EBDB337-B053-451B-BE3B-98111AAF493B}" dt="2022-12-23T07:10:28.487" v="3513" actId="20577"/>
          <ac:spMkLst>
            <pc:docMk/>
            <pc:sldMk cId="4065582504" sldId="271"/>
            <ac:spMk id="2" creationId="{304BC246-EC8E-8328-E296-DE0859B44F9A}"/>
          </ac:spMkLst>
        </pc:spChg>
        <pc:spChg chg="mod">
          <ac:chgData name="Sara Muneeb" userId="29b624b1-a719-43f5-9b52-388cd4043c04" providerId="ADAL" clId="{4EBDB337-B053-451B-BE3B-98111AAF493B}" dt="2022-12-23T07:18:44.147" v="3525" actId="5793"/>
          <ac:spMkLst>
            <pc:docMk/>
            <pc:sldMk cId="4065582504" sldId="271"/>
            <ac:spMk id="3" creationId="{11F465E3-9433-96AF-BD57-A8F494743145}"/>
          </ac:spMkLst>
        </pc:spChg>
        <pc:picChg chg="add mod">
          <ac:chgData name="Sara Muneeb" userId="29b624b1-a719-43f5-9b52-388cd4043c04" providerId="ADAL" clId="{4EBDB337-B053-451B-BE3B-98111AAF493B}" dt="2022-12-23T07:18:42.817" v="3524" actId="1076"/>
          <ac:picMkLst>
            <pc:docMk/>
            <pc:sldMk cId="4065582504" sldId="271"/>
            <ac:picMk id="5122" creationId="{E02E1B56-E4F5-0E06-4763-B7A9F6F7738C}"/>
          </ac:picMkLst>
        </pc:picChg>
      </pc:sldChg>
      <pc:sldChg chg="modSp new mod">
        <pc:chgData name="Sara Muneeb" userId="29b624b1-a719-43f5-9b52-388cd4043c04" providerId="ADAL" clId="{4EBDB337-B053-451B-BE3B-98111AAF493B}" dt="2022-12-23T07:21:44.658" v="3629" actId="120"/>
        <pc:sldMkLst>
          <pc:docMk/>
          <pc:sldMk cId="1750990324" sldId="272"/>
        </pc:sldMkLst>
        <pc:spChg chg="mod">
          <ac:chgData name="Sara Muneeb" userId="29b624b1-a719-43f5-9b52-388cd4043c04" providerId="ADAL" clId="{4EBDB337-B053-451B-BE3B-98111AAF493B}" dt="2022-12-23T07:21:20.635" v="3615" actId="20577"/>
          <ac:spMkLst>
            <pc:docMk/>
            <pc:sldMk cId="1750990324" sldId="272"/>
            <ac:spMk id="2" creationId="{2B989346-C699-01C1-CC4C-7E00875ABA4B}"/>
          </ac:spMkLst>
        </pc:spChg>
        <pc:spChg chg="mod">
          <ac:chgData name="Sara Muneeb" userId="29b624b1-a719-43f5-9b52-388cd4043c04" providerId="ADAL" clId="{4EBDB337-B053-451B-BE3B-98111AAF493B}" dt="2022-12-23T07:21:44.658" v="3629" actId="120"/>
          <ac:spMkLst>
            <pc:docMk/>
            <pc:sldMk cId="1750990324" sldId="272"/>
            <ac:spMk id="3" creationId="{B0676D00-DD44-5635-4C58-69F5FD25D79C}"/>
          </ac:spMkLst>
        </pc:spChg>
      </pc:sldChg>
      <pc:sldChg chg="addSp delSp modSp new del mod">
        <pc:chgData name="Sara Muneeb" userId="29b624b1-a719-43f5-9b52-388cd4043c04" providerId="ADAL" clId="{4EBDB337-B053-451B-BE3B-98111AAF493B}" dt="2022-12-21T07:11:22.783" v="2747" actId="47"/>
        <pc:sldMkLst>
          <pc:docMk/>
          <pc:sldMk cId="3108766776" sldId="272"/>
        </pc:sldMkLst>
        <pc:spChg chg="mod">
          <ac:chgData name="Sara Muneeb" userId="29b624b1-a719-43f5-9b52-388cd4043c04" providerId="ADAL" clId="{4EBDB337-B053-451B-BE3B-98111AAF493B}" dt="2022-12-20T07:37:49.155" v="796"/>
          <ac:spMkLst>
            <pc:docMk/>
            <pc:sldMk cId="3108766776" sldId="272"/>
            <ac:spMk id="2" creationId="{AFDEC328-3F35-5B79-4D98-636CAEBD7068}"/>
          </ac:spMkLst>
        </pc:spChg>
        <pc:spChg chg="del">
          <ac:chgData name="Sara Muneeb" userId="29b624b1-a719-43f5-9b52-388cd4043c04" providerId="ADAL" clId="{4EBDB337-B053-451B-BE3B-98111AAF493B}" dt="2022-12-20T08:03:38.272" v="803" actId="22"/>
          <ac:spMkLst>
            <pc:docMk/>
            <pc:sldMk cId="3108766776" sldId="272"/>
            <ac:spMk id="3" creationId="{3AFE6E9F-C036-FFAE-B260-FB9C51131757}"/>
          </ac:spMkLst>
        </pc:spChg>
        <pc:picChg chg="add mod ord">
          <ac:chgData name="Sara Muneeb" userId="29b624b1-a719-43f5-9b52-388cd4043c04" providerId="ADAL" clId="{4EBDB337-B053-451B-BE3B-98111AAF493B}" dt="2022-12-20T08:03:43.847" v="804" actId="1076"/>
          <ac:picMkLst>
            <pc:docMk/>
            <pc:sldMk cId="3108766776" sldId="272"/>
            <ac:picMk id="5" creationId="{F6016C94-E9C8-D957-5EB9-4EB3E8F19E9C}"/>
          </ac:picMkLst>
        </pc:picChg>
      </pc:sldChg>
      <pc:sldChg chg="addSp delSp modSp new del mod">
        <pc:chgData name="Sara Muneeb" userId="29b624b1-a719-43f5-9b52-388cd4043c04" providerId="ADAL" clId="{4EBDB337-B053-451B-BE3B-98111AAF493B}" dt="2022-12-21T07:11:22.783" v="2747" actId="47"/>
        <pc:sldMkLst>
          <pc:docMk/>
          <pc:sldMk cId="4059740127" sldId="273"/>
        </pc:sldMkLst>
        <pc:spChg chg="mod">
          <ac:chgData name="Sara Muneeb" userId="29b624b1-a719-43f5-9b52-388cd4043c04" providerId="ADAL" clId="{4EBDB337-B053-451B-BE3B-98111AAF493B}" dt="2022-12-20T08:05:26.238" v="855" actId="20577"/>
          <ac:spMkLst>
            <pc:docMk/>
            <pc:sldMk cId="4059740127" sldId="273"/>
            <ac:spMk id="2" creationId="{C64643F8-660A-24A5-9846-0F56E3B540C6}"/>
          </ac:spMkLst>
        </pc:spChg>
        <pc:spChg chg="del">
          <ac:chgData name="Sara Muneeb" userId="29b624b1-a719-43f5-9b52-388cd4043c04" providerId="ADAL" clId="{4EBDB337-B053-451B-BE3B-98111AAF493B}" dt="2022-12-20T08:04:24.725" v="838" actId="22"/>
          <ac:spMkLst>
            <pc:docMk/>
            <pc:sldMk cId="4059740127" sldId="273"/>
            <ac:spMk id="3" creationId="{310F685A-24F8-2AA6-A477-B1AAF97B43E1}"/>
          </ac:spMkLst>
        </pc:spChg>
        <pc:picChg chg="add mod ord">
          <ac:chgData name="Sara Muneeb" userId="29b624b1-a719-43f5-9b52-388cd4043c04" providerId="ADAL" clId="{4EBDB337-B053-451B-BE3B-98111AAF493B}" dt="2022-12-20T08:04:24.725" v="838" actId="22"/>
          <ac:picMkLst>
            <pc:docMk/>
            <pc:sldMk cId="4059740127" sldId="273"/>
            <ac:picMk id="5" creationId="{0DF592A2-E9FF-7341-D52A-97106F2C2425}"/>
          </ac:picMkLst>
        </pc:picChg>
      </pc:sldChg>
      <pc:sldChg chg="addSp delSp modSp new mod">
        <pc:chgData name="Sara Muneeb" userId="29b624b1-a719-43f5-9b52-388cd4043c04" providerId="ADAL" clId="{4EBDB337-B053-451B-BE3B-98111AAF493B}" dt="2022-12-23T07:24:03.096" v="3654" actId="20577"/>
        <pc:sldMkLst>
          <pc:docMk/>
          <pc:sldMk cId="4093893643" sldId="273"/>
        </pc:sldMkLst>
        <pc:spChg chg="mod">
          <ac:chgData name="Sara Muneeb" userId="29b624b1-a719-43f5-9b52-388cd4043c04" providerId="ADAL" clId="{4EBDB337-B053-451B-BE3B-98111AAF493B}" dt="2022-12-23T07:24:03.096" v="3654" actId="20577"/>
          <ac:spMkLst>
            <pc:docMk/>
            <pc:sldMk cId="4093893643" sldId="273"/>
            <ac:spMk id="2" creationId="{82806EF3-D815-43C6-F105-2C0D58A2CF7D}"/>
          </ac:spMkLst>
        </pc:spChg>
        <pc:spChg chg="del">
          <ac:chgData name="Sara Muneeb" userId="29b624b1-a719-43f5-9b52-388cd4043c04" providerId="ADAL" clId="{4EBDB337-B053-451B-BE3B-98111AAF493B}" dt="2022-12-23T07:23:40.486" v="3638" actId="22"/>
          <ac:spMkLst>
            <pc:docMk/>
            <pc:sldMk cId="4093893643" sldId="273"/>
            <ac:spMk id="3" creationId="{1A89BC0D-ACFE-872A-C31E-4EBED003D383}"/>
          </ac:spMkLst>
        </pc:spChg>
        <pc:picChg chg="add mod ord">
          <ac:chgData name="Sara Muneeb" userId="29b624b1-a719-43f5-9b52-388cd4043c04" providerId="ADAL" clId="{4EBDB337-B053-451B-BE3B-98111AAF493B}" dt="2022-12-23T07:23:40.486" v="3638" actId="22"/>
          <ac:picMkLst>
            <pc:docMk/>
            <pc:sldMk cId="4093893643" sldId="273"/>
            <ac:picMk id="5" creationId="{373F2A72-B303-2B4A-61BB-FFCA2E81E27A}"/>
          </ac:picMkLst>
        </pc:picChg>
      </pc:sldChg>
      <pc:sldChg chg="addSp delSp modSp new del mod">
        <pc:chgData name="Sara Muneeb" userId="29b624b1-a719-43f5-9b52-388cd4043c04" providerId="ADAL" clId="{4EBDB337-B053-451B-BE3B-98111AAF493B}" dt="2022-12-21T07:11:22.783" v="2747" actId="47"/>
        <pc:sldMkLst>
          <pc:docMk/>
          <pc:sldMk cId="1821744365" sldId="274"/>
        </pc:sldMkLst>
        <pc:spChg chg="mod">
          <ac:chgData name="Sara Muneeb" userId="29b624b1-a719-43f5-9b52-388cd4043c04" providerId="ADAL" clId="{4EBDB337-B053-451B-BE3B-98111AAF493B}" dt="2022-12-20T08:05:36.534" v="858" actId="27636"/>
          <ac:spMkLst>
            <pc:docMk/>
            <pc:sldMk cId="1821744365" sldId="274"/>
            <ac:spMk id="2" creationId="{03767201-C0DA-0524-BB00-70708BA8F5BA}"/>
          </ac:spMkLst>
        </pc:spChg>
        <pc:spChg chg="del">
          <ac:chgData name="Sara Muneeb" userId="29b624b1-a719-43f5-9b52-388cd4043c04" providerId="ADAL" clId="{4EBDB337-B053-451B-BE3B-98111AAF493B}" dt="2022-12-20T08:05:49.477" v="859" actId="22"/>
          <ac:spMkLst>
            <pc:docMk/>
            <pc:sldMk cId="1821744365" sldId="274"/>
            <ac:spMk id="3" creationId="{3FA562F5-745F-7E32-D023-887B990567E6}"/>
          </ac:spMkLst>
        </pc:spChg>
        <pc:picChg chg="add mod ord">
          <ac:chgData name="Sara Muneeb" userId="29b624b1-a719-43f5-9b52-388cd4043c04" providerId="ADAL" clId="{4EBDB337-B053-451B-BE3B-98111AAF493B}" dt="2022-12-20T08:05:51.184" v="862" actId="1036"/>
          <ac:picMkLst>
            <pc:docMk/>
            <pc:sldMk cId="1821744365" sldId="274"/>
            <ac:picMk id="5" creationId="{C7F1B2E0-DA83-C190-0C48-7826AA90A1E8}"/>
          </ac:picMkLst>
        </pc:picChg>
      </pc:sldChg>
      <pc:sldChg chg="addSp delSp modSp new mod">
        <pc:chgData name="Sara Muneeb" userId="29b624b1-a719-43f5-9b52-388cd4043c04" providerId="ADAL" clId="{4EBDB337-B053-451B-BE3B-98111AAF493B}" dt="2022-12-23T07:24:50.916" v="3659" actId="22"/>
        <pc:sldMkLst>
          <pc:docMk/>
          <pc:sldMk cId="2952381559" sldId="274"/>
        </pc:sldMkLst>
        <pc:spChg chg="mod">
          <ac:chgData name="Sara Muneeb" userId="29b624b1-a719-43f5-9b52-388cd4043c04" providerId="ADAL" clId="{4EBDB337-B053-451B-BE3B-98111AAF493B}" dt="2022-12-23T07:24:12.746" v="3658" actId="20577"/>
          <ac:spMkLst>
            <pc:docMk/>
            <pc:sldMk cId="2952381559" sldId="274"/>
            <ac:spMk id="2" creationId="{EB47AE3F-03AC-2DC0-ED7B-E506090C19C8}"/>
          </ac:spMkLst>
        </pc:spChg>
        <pc:spChg chg="del">
          <ac:chgData name="Sara Muneeb" userId="29b624b1-a719-43f5-9b52-388cd4043c04" providerId="ADAL" clId="{4EBDB337-B053-451B-BE3B-98111AAF493B}" dt="2022-12-23T07:24:50.916" v="3659" actId="22"/>
          <ac:spMkLst>
            <pc:docMk/>
            <pc:sldMk cId="2952381559" sldId="274"/>
            <ac:spMk id="3" creationId="{93279298-DC0D-6550-9E6E-BBEDBE4CAB9A}"/>
          </ac:spMkLst>
        </pc:spChg>
        <pc:picChg chg="add mod ord">
          <ac:chgData name="Sara Muneeb" userId="29b624b1-a719-43f5-9b52-388cd4043c04" providerId="ADAL" clId="{4EBDB337-B053-451B-BE3B-98111AAF493B}" dt="2022-12-23T07:24:50.916" v="3659" actId="22"/>
          <ac:picMkLst>
            <pc:docMk/>
            <pc:sldMk cId="2952381559" sldId="274"/>
            <ac:picMk id="5" creationId="{7FDC21EE-CF72-ACCD-3D63-4B196992419B}"/>
          </ac:picMkLst>
        </pc:picChg>
      </pc:sldChg>
      <pc:sldChg chg="modSp new mod">
        <pc:chgData name="Sara Muneeb" userId="29b624b1-a719-43f5-9b52-388cd4043c04" providerId="ADAL" clId="{4EBDB337-B053-451B-BE3B-98111AAF493B}" dt="2022-12-23T07:27:52.767" v="3690" actId="123"/>
        <pc:sldMkLst>
          <pc:docMk/>
          <pc:sldMk cId="191396906" sldId="275"/>
        </pc:sldMkLst>
        <pc:spChg chg="mod">
          <ac:chgData name="Sara Muneeb" userId="29b624b1-a719-43f5-9b52-388cd4043c04" providerId="ADAL" clId="{4EBDB337-B053-451B-BE3B-98111AAF493B}" dt="2022-12-23T07:25:10.016" v="3662"/>
          <ac:spMkLst>
            <pc:docMk/>
            <pc:sldMk cId="191396906" sldId="275"/>
            <ac:spMk id="2" creationId="{B51A233F-C325-95E8-C345-1A9DEB045EE4}"/>
          </ac:spMkLst>
        </pc:spChg>
        <pc:spChg chg="mod">
          <ac:chgData name="Sara Muneeb" userId="29b624b1-a719-43f5-9b52-388cd4043c04" providerId="ADAL" clId="{4EBDB337-B053-451B-BE3B-98111AAF493B}" dt="2022-12-23T07:27:52.767" v="3690" actId="123"/>
          <ac:spMkLst>
            <pc:docMk/>
            <pc:sldMk cId="191396906" sldId="275"/>
            <ac:spMk id="3" creationId="{F7C8BB8B-602D-0200-95AB-0787B91BA987}"/>
          </ac:spMkLst>
        </pc:spChg>
      </pc:sldChg>
      <pc:sldChg chg="addSp modSp new del mod">
        <pc:chgData name="Sara Muneeb" userId="29b624b1-a719-43f5-9b52-388cd4043c04" providerId="ADAL" clId="{4EBDB337-B053-451B-BE3B-98111AAF493B}" dt="2022-12-21T07:11:22.783" v="2747" actId="47"/>
        <pc:sldMkLst>
          <pc:docMk/>
          <pc:sldMk cId="1311646265" sldId="275"/>
        </pc:sldMkLst>
        <pc:spChg chg="mod">
          <ac:chgData name="Sara Muneeb" userId="29b624b1-a719-43f5-9b52-388cd4043c04" providerId="ADAL" clId="{4EBDB337-B053-451B-BE3B-98111AAF493B}" dt="2022-12-20T08:25:44.737" v="1131" actId="20577"/>
          <ac:spMkLst>
            <pc:docMk/>
            <pc:sldMk cId="1311646265" sldId="275"/>
            <ac:spMk id="2" creationId="{946917EE-FDF1-FDD1-A88D-D8E2C118A525}"/>
          </ac:spMkLst>
        </pc:spChg>
        <pc:spChg chg="mod">
          <ac:chgData name="Sara Muneeb" userId="29b624b1-a719-43f5-9b52-388cd4043c04" providerId="ADAL" clId="{4EBDB337-B053-451B-BE3B-98111AAF493B}" dt="2022-12-20T08:27:33.134" v="1148" actId="27636"/>
          <ac:spMkLst>
            <pc:docMk/>
            <pc:sldMk cId="1311646265" sldId="275"/>
            <ac:spMk id="3" creationId="{04B375F6-EF37-9A3B-3D56-7A29A9E9C3AF}"/>
          </ac:spMkLst>
        </pc:spChg>
        <pc:picChg chg="add mod">
          <ac:chgData name="Sara Muneeb" userId="29b624b1-a719-43f5-9b52-388cd4043c04" providerId="ADAL" clId="{4EBDB337-B053-451B-BE3B-98111AAF493B}" dt="2022-12-20T08:27:48.480" v="1152" actId="1037"/>
          <ac:picMkLst>
            <pc:docMk/>
            <pc:sldMk cId="1311646265" sldId="275"/>
            <ac:picMk id="4" creationId="{E9246B0E-222C-31E2-3FB8-DB4C31572AE5}"/>
          </ac:picMkLst>
        </pc:picChg>
      </pc:sldChg>
      <pc:sldChg chg="addSp delSp modSp new mod">
        <pc:chgData name="Sara Muneeb" userId="29b624b1-a719-43f5-9b52-388cd4043c04" providerId="ADAL" clId="{4EBDB337-B053-451B-BE3B-98111AAF493B}" dt="2022-12-23T07:44:26.382" v="3802" actId="1076"/>
        <pc:sldMkLst>
          <pc:docMk/>
          <pc:sldMk cId="1239007380" sldId="276"/>
        </pc:sldMkLst>
        <pc:spChg chg="mod">
          <ac:chgData name="Sara Muneeb" userId="29b624b1-a719-43f5-9b52-388cd4043c04" providerId="ADAL" clId="{4EBDB337-B053-451B-BE3B-98111AAF493B}" dt="2022-12-23T07:36:13.604" v="3731" actId="20577"/>
          <ac:spMkLst>
            <pc:docMk/>
            <pc:sldMk cId="1239007380" sldId="276"/>
            <ac:spMk id="2" creationId="{B988324C-6016-9D5F-94A1-3E02DAF1618C}"/>
          </ac:spMkLst>
        </pc:spChg>
        <pc:spChg chg="mod">
          <ac:chgData name="Sara Muneeb" userId="29b624b1-a719-43f5-9b52-388cd4043c04" providerId="ADAL" clId="{4EBDB337-B053-451B-BE3B-98111AAF493B}" dt="2022-12-23T07:44:18.723" v="3800" actId="20577"/>
          <ac:spMkLst>
            <pc:docMk/>
            <pc:sldMk cId="1239007380" sldId="276"/>
            <ac:spMk id="3" creationId="{25191D8A-8D04-DCF7-A720-5C9BC818E5D9}"/>
          </ac:spMkLst>
        </pc:spChg>
        <pc:spChg chg="add del">
          <ac:chgData name="Sara Muneeb" userId="29b624b1-a719-43f5-9b52-388cd4043c04" providerId="ADAL" clId="{4EBDB337-B053-451B-BE3B-98111AAF493B}" dt="2022-12-23T07:39:59.558" v="3778"/>
          <ac:spMkLst>
            <pc:docMk/>
            <pc:sldMk cId="1239007380" sldId="276"/>
            <ac:spMk id="6" creationId="{936BA448-4F69-C652-E53A-28079A6249E0}"/>
          </ac:spMkLst>
        </pc:spChg>
        <pc:picChg chg="add mod">
          <ac:chgData name="Sara Muneeb" userId="29b624b1-a719-43f5-9b52-388cd4043c04" providerId="ADAL" clId="{4EBDB337-B053-451B-BE3B-98111AAF493B}" dt="2022-12-23T07:44:21.619" v="3801" actId="1076"/>
          <ac:picMkLst>
            <pc:docMk/>
            <pc:sldMk cId="1239007380" sldId="276"/>
            <ac:picMk id="5" creationId="{B30320BC-1DE5-22E7-FD25-49B7F265E843}"/>
          </ac:picMkLst>
        </pc:picChg>
        <pc:picChg chg="add del mod ord">
          <ac:chgData name="Sara Muneeb" userId="29b624b1-a719-43f5-9b52-388cd4043c04" providerId="ADAL" clId="{4EBDB337-B053-451B-BE3B-98111AAF493B}" dt="2022-12-23T07:44:10.610" v="3796" actId="478"/>
          <ac:picMkLst>
            <pc:docMk/>
            <pc:sldMk cId="1239007380" sldId="276"/>
            <ac:picMk id="8" creationId="{436BBFD1-0646-6A36-E633-F21B19D2A7FA}"/>
          </ac:picMkLst>
        </pc:picChg>
        <pc:picChg chg="add mod">
          <ac:chgData name="Sara Muneeb" userId="29b624b1-a719-43f5-9b52-388cd4043c04" providerId="ADAL" clId="{4EBDB337-B053-451B-BE3B-98111AAF493B}" dt="2022-12-23T07:44:26.382" v="3802" actId="1076"/>
          <ac:picMkLst>
            <pc:docMk/>
            <pc:sldMk cId="1239007380" sldId="276"/>
            <ac:picMk id="6148" creationId="{261167D3-3B15-144F-E317-DF0DB7201D81}"/>
          </ac:picMkLst>
        </pc:picChg>
      </pc:sldChg>
      <pc:sldChg chg="modSp new del mod">
        <pc:chgData name="Sara Muneeb" userId="29b624b1-a719-43f5-9b52-388cd4043c04" providerId="ADAL" clId="{4EBDB337-B053-451B-BE3B-98111AAF493B}" dt="2022-12-21T07:11:22.783" v="2747" actId="47"/>
        <pc:sldMkLst>
          <pc:docMk/>
          <pc:sldMk cId="3418049262" sldId="276"/>
        </pc:sldMkLst>
        <pc:spChg chg="mod">
          <ac:chgData name="Sara Muneeb" userId="29b624b1-a719-43f5-9b52-388cd4043c04" providerId="ADAL" clId="{4EBDB337-B053-451B-BE3B-98111AAF493B}" dt="2022-12-20T08:28:11.317" v="1158" actId="20577"/>
          <ac:spMkLst>
            <pc:docMk/>
            <pc:sldMk cId="3418049262" sldId="276"/>
            <ac:spMk id="2" creationId="{B9511396-0A20-1003-A874-8A844823C66D}"/>
          </ac:spMkLst>
        </pc:spChg>
        <pc:spChg chg="mod">
          <ac:chgData name="Sara Muneeb" userId="29b624b1-a719-43f5-9b52-388cd4043c04" providerId="ADAL" clId="{4EBDB337-B053-451B-BE3B-98111AAF493B}" dt="2022-12-20T08:16:38.789" v="1057" actId="20577"/>
          <ac:spMkLst>
            <pc:docMk/>
            <pc:sldMk cId="3418049262" sldId="276"/>
            <ac:spMk id="3" creationId="{1BECF359-D9F8-E6CC-73FA-BB0A58E1A7E5}"/>
          </ac:spMkLst>
        </pc:spChg>
      </pc:sldChg>
      <pc:sldChg chg="addSp delSp modSp new del mod modAnim">
        <pc:chgData name="Sara Muneeb" userId="29b624b1-a719-43f5-9b52-388cd4043c04" providerId="ADAL" clId="{4EBDB337-B053-451B-BE3B-98111AAF493B}" dt="2022-12-21T07:11:22.783" v="2747" actId="47"/>
        <pc:sldMkLst>
          <pc:docMk/>
          <pc:sldMk cId="1741141936" sldId="277"/>
        </pc:sldMkLst>
        <pc:spChg chg="mod">
          <ac:chgData name="Sara Muneeb" userId="29b624b1-a719-43f5-9b52-388cd4043c04" providerId="ADAL" clId="{4EBDB337-B053-451B-BE3B-98111AAF493B}" dt="2022-12-20T08:19:42.676" v="1070" actId="20577"/>
          <ac:spMkLst>
            <pc:docMk/>
            <pc:sldMk cId="1741141936" sldId="277"/>
            <ac:spMk id="2" creationId="{978AF479-226E-0583-F883-2CAC9E3BE5AF}"/>
          </ac:spMkLst>
        </pc:spChg>
        <pc:spChg chg="del mod">
          <ac:chgData name="Sara Muneeb" userId="29b624b1-a719-43f5-9b52-388cd4043c04" providerId="ADAL" clId="{4EBDB337-B053-451B-BE3B-98111AAF493B}" dt="2022-12-20T08:19:39.392" v="1063"/>
          <ac:spMkLst>
            <pc:docMk/>
            <pc:sldMk cId="1741141936" sldId="277"/>
            <ac:spMk id="3" creationId="{DED71310-30AC-99CE-2D3C-37CC07B6FD0F}"/>
          </ac:spMkLst>
        </pc:spChg>
        <pc:picChg chg="add mod">
          <ac:chgData name="Sara Muneeb" userId="29b624b1-a719-43f5-9b52-388cd4043c04" providerId="ADAL" clId="{4EBDB337-B053-451B-BE3B-98111AAF493B}" dt="2022-12-20T08:19:39.392" v="1063"/>
          <ac:picMkLst>
            <pc:docMk/>
            <pc:sldMk cId="1741141936" sldId="277"/>
            <ac:picMk id="4" creationId="{DC41324C-F508-0428-6C43-BCB226368FEA}"/>
          </ac:picMkLst>
        </pc:picChg>
      </pc:sldChg>
      <pc:sldChg chg="modSp new mod">
        <pc:chgData name="Sara Muneeb" userId="29b624b1-a719-43f5-9b52-388cd4043c04" providerId="ADAL" clId="{4EBDB337-B053-451B-BE3B-98111AAF493B}" dt="2022-12-23T07:47:25.360" v="3858" actId="20577"/>
        <pc:sldMkLst>
          <pc:docMk/>
          <pc:sldMk cId="4238784123" sldId="277"/>
        </pc:sldMkLst>
        <pc:spChg chg="mod">
          <ac:chgData name="Sara Muneeb" userId="29b624b1-a719-43f5-9b52-388cd4043c04" providerId="ADAL" clId="{4EBDB337-B053-451B-BE3B-98111AAF493B}" dt="2022-12-23T07:45:41.452" v="3808" actId="20577"/>
          <ac:spMkLst>
            <pc:docMk/>
            <pc:sldMk cId="4238784123" sldId="277"/>
            <ac:spMk id="2" creationId="{740E6AB7-B830-BA37-782B-FFFB9DD6F3A6}"/>
          </ac:spMkLst>
        </pc:spChg>
        <pc:spChg chg="mod">
          <ac:chgData name="Sara Muneeb" userId="29b624b1-a719-43f5-9b52-388cd4043c04" providerId="ADAL" clId="{4EBDB337-B053-451B-BE3B-98111AAF493B}" dt="2022-12-23T07:47:25.360" v="3858" actId="20577"/>
          <ac:spMkLst>
            <pc:docMk/>
            <pc:sldMk cId="4238784123" sldId="277"/>
            <ac:spMk id="3" creationId="{9C3D8AA4-36A4-181D-D68C-FFC66ABB4739}"/>
          </ac:spMkLst>
        </pc:spChg>
      </pc:sldChg>
      <pc:sldChg chg="addSp delSp modSp new del mod">
        <pc:chgData name="Sara Muneeb" userId="29b624b1-a719-43f5-9b52-388cd4043c04" providerId="ADAL" clId="{4EBDB337-B053-451B-BE3B-98111AAF493B}" dt="2022-12-21T07:11:22.783" v="2747" actId="47"/>
        <pc:sldMkLst>
          <pc:docMk/>
          <pc:sldMk cId="23899939" sldId="278"/>
        </pc:sldMkLst>
        <pc:spChg chg="mod">
          <ac:chgData name="Sara Muneeb" userId="29b624b1-a719-43f5-9b52-388cd4043c04" providerId="ADAL" clId="{4EBDB337-B053-451B-BE3B-98111AAF493B}" dt="2022-12-20T08:21:43.228" v="1088" actId="20577"/>
          <ac:spMkLst>
            <pc:docMk/>
            <pc:sldMk cId="23899939" sldId="278"/>
            <ac:spMk id="2" creationId="{E18446C9-BB40-DF68-0681-2637FD374431}"/>
          </ac:spMkLst>
        </pc:spChg>
        <pc:spChg chg="del">
          <ac:chgData name="Sara Muneeb" userId="29b624b1-a719-43f5-9b52-388cd4043c04" providerId="ADAL" clId="{4EBDB337-B053-451B-BE3B-98111AAF493B}" dt="2022-12-20T08:21:46.384" v="1089"/>
          <ac:spMkLst>
            <pc:docMk/>
            <pc:sldMk cId="23899939" sldId="278"/>
            <ac:spMk id="3" creationId="{1BC1306B-D19C-C8B5-9893-F02654AB749B}"/>
          </ac:spMkLst>
        </pc:spChg>
        <pc:picChg chg="add mod">
          <ac:chgData name="Sara Muneeb" userId="29b624b1-a719-43f5-9b52-388cd4043c04" providerId="ADAL" clId="{4EBDB337-B053-451B-BE3B-98111AAF493B}" dt="2022-12-20T08:21:52.270" v="1092" actId="1036"/>
          <ac:picMkLst>
            <pc:docMk/>
            <pc:sldMk cId="23899939" sldId="278"/>
            <ac:picMk id="3074" creationId="{5EC70BA7-A445-C968-06B5-C23B6A93FFCE}"/>
          </ac:picMkLst>
        </pc:picChg>
      </pc:sldChg>
      <pc:sldChg chg="modSp new mod">
        <pc:chgData name="Sara Muneeb" userId="29b624b1-a719-43f5-9b52-388cd4043c04" providerId="ADAL" clId="{4EBDB337-B053-451B-BE3B-98111AAF493B}" dt="2022-12-23T07:52:10.387" v="3946" actId="20577"/>
        <pc:sldMkLst>
          <pc:docMk/>
          <pc:sldMk cId="2125336047" sldId="278"/>
        </pc:sldMkLst>
        <pc:spChg chg="mod">
          <ac:chgData name="Sara Muneeb" userId="29b624b1-a719-43f5-9b52-388cd4043c04" providerId="ADAL" clId="{4EBDB337-B053-451B-BE3B-98111AAF493B}" dt="2022-12-23T07:48:25.846" v="3913" actId="20577"/>
          <ac:spMkLst>
            <pc:docMk/>
            <pc:sldMk cId="2125336047" sldId="278"/>
            <ac:spMk id="2" creationId="{80416443-1F9A-05FB-E27C-E62D523B3B4B}"/>
          </ac:spMkLst>
        </pc:spChg>
        <pc:spChg chg="mod">
          <ac:chgData name="Sara Muneeb" userId="29b624b1-a719-43f5-9b52-388cd4043c04" providerId="ADAL" clId="{4EBDB337-B053-451B-BE3B-98111AAF493B}" dt="2022-12-23T07:52:10.387" v="3946" actId="20577"/>
          <ac:spMkLst>
            <pc:docMk/>
            <pc:sldMk cId="2125336047" sldId="278"/>
            <ac:spMk id="3" creationId="{40E8C594-BC44-D266-84EB-D52F8AF87B66}"/>
          </ac:spMkLst>
        </pc:spChg>
      </pc:sldChg>
      <pc:sldChg chg="modSp new mod">
        <pc:chgData name="Sara Muneeb" userId="29b624b1-a719-43f5-9b52-388cd4043c04" providerId="ADAL" clId="{4EBDB337-B053-451B-BE3B-98111AAF493B}" dt="2022-12-23T07:53:05.870" v="4061" actId="20577"/>
        <pc:sldMkLst>
          <pc:docMk/>
          <pc:sldMk cId="424997479" sldId="279"/>
        </pc:sldMkLst>
        <pc:spChg chg="mod">
          <ac:chgData name="Sara Muneeb" userId="29b624b1-a719-43f5-9b52-388cd4043c04" providerId="ADAL" clId="{4EBDB337-B053-451B-BE3B-98111AAF493B}" dt="2022-12-23T07:52:20.788" v="3970" actId="20577"/>
          <ac:spMkLst>
            <pc:docMk/>
            <pc:sldMk cId="424997479" sldId="279"/>
            <ac:spMk id="2" creationId="{8738E7CE-33FD-DA00-FECC-8CC120E48502}"/>
          </ac:spMkLst>
        </pc:spChg>
        <pc:spChg chg="mod">
          <ac:chgData name="Sara Muneeb" userId="29b624b1-a719-43f5-9b52-388cd4043c04" providerId="ADAL" clId="{4EBDB337-B053-451B-BE3B-98111AAF493B}" dt="2022-12-23T07:53:05.870" v="4061" actId="20577"/>
          <ac:spMkLst>
            <pc:docMk/>
            <pc:sldMk cId="424997479" sldId="279"/>
            <ac:spMk id="3" creationId="{12E2C29A-4EEB-9315-D974-50804BB5711D}"/>
          </ac:spMkLst>
        </pc:spChg>
      </pc:sldChg>
      <pc:sldChg chg="modSp new del mod ord">
        <pc:chgData name="Sara Muneeb" userId="29b624b1-a719-43f5-9b52-388cd4043c04" providerId="ADAL" clId="{4EBDB337-B053-451B-BE3B-98111AAF493B}" dt="2022-12-21T07:11:22.783" v="2747" actId="47"/>
        <pc:sldMkLst>
          <pc:docMk/>
          <pc:sldMk cId="3196103122" sldId="279"/>
        </pc:sldMkLst>
        <pc:spChg chg="mod">
          <ac:chgData name="Sara Muneeb" userId="29b624b1-a719-43f5-9b52-388cd4043c04" providerId="ADAL" clId="{4EBDB337-B053-451B-BE3B-98111AAF493B}" dt="2022-12-20T09:16:40.663" v="1194" actId="20577"/>
          <ac:spMkLst>
            <pc:docMk/>
            <pc:sldMk cId="3196103122" sldId="279"/>
            <ac:spMk id="2" creationId="{5B13A3C6-E1AD-408B-E5CC-34D2FBBCAAF7}"/>
          </ac:spMkLst>
        </pc:spChg>
        <pc:spChg chg="mod">
          <ac:chgData name="Sara Muneeb" userId="29b624b1-a719-43f5-9b52-388cd4043c04" providerId="ADAL" clId="{4EBDB337-B053-451B-BE3B-98111AAF493B}" dt="2022-12-20T09:17:51.698" v="1217" actId="207"/>
          <ac:spMkLst>
            <pc:docMk/>
            <pc:sldMk cId="3196103122" sldId="279"/>
            <ac:spMk id="3" creationId="{66172DC9-EA5E-AB91-8EBB-D2148BC658B6}"/>
          </ac:spMkLst>
        </pc:spChg>
      </pc:sldChg>
      <pc:sldChg chg="new del">
        <pc:chgData name="Sara Muneeb" userId="29b624b1-a719-43f5-9b52-388cd4043c04" providerId="ADAL" clId="{4EBDB337-B053-451B-BE3B-98111AAF493B}" dt="2022-12-20T08:28:20.862" v="1162" actId="680"/>
        <pc:sldMkLst>
          <pc:docMk/>
          <pc:sldMk cId="3507449443" sldId="279"/>
        </pc:sldMkLst>
      </pc:sldChg>
      <pc:sldChg chg="new del">
        <pc:chgData name="Sara Muneeb" userId="29b624b1-a719-43f5-9b52-388cd4043c04" providerId="ADAL" clId="{4EBDB337-B053-451B-BE3B-98111AAF493B}" dt="2022-12-20T08:28:18.190" v="1161" actId="680"/>
        <pc:sldMkLst>
          <pc:docMk/>
          <pc:sldMk cId="1347083083" sldId="280"/>
        </pc:sldMkLst>
      </pc:sldChg>
      <pc:sldChg chg="modSp new del mod ord">
        <pc:chgData name="Sara Muneeb" userId="29b624b1-a719-43f5-9b52-388cd4043c04" providerId="ADAL" clId="{4EBDB337-B053-451B-BE3B-98111AAF493B}" dt="2022-12-21T07:11:22.783" v="2747" actId="47"/>
        <pc:sldMkLst>
          <pc:docMk/>
          <pc:sldMk cId="2913298056" sldId="280"/>
        </pc:sldMkLst>
        <pc:spChg chg="mod">
          <ac:chgData name="Sara Muneeb" userId="29b624b1-a719-43f5-9b52-388cd4043c04" providerId="ADAL" clId="{4EBDB337-B053-451B-BE3B-98111AAF493B}" dt="2022-12-20T09:18:50.533" v="1224" actId="20577"/>
          <ac:spMkLst>
            <pc:docMk/>
            <pc:sldMk cId="2913298056" sldId="280"/>
            <ac:spMk id="2" creationId="{7C622C49-A025-8596-2067-58671FF4D751}"/>
          </ac:spMkLst>
        </pc:spChg>
        <pc:spChg chg="mod">
          <ac:chgData name="Sara Muneeb" userId="29b624b1-a719-43f5-9b52-388cd4043c04" providerId="ADAL" clId="{4EBDB337-B053-451B-BE3B-98111AAF493B}" dt="2022-12-20T09:37:24.420" v="1397" actId="123"/>
          <ac:spMkLst>
            <pc:docMk/>
            <pc:sldMk cId="2913298056" sldId="280"/>
            <ac:spMk id="3" creationId="{EBC58741-388B-55F5-A420-53347F77A474}"/>
          </ac:spMkLst>
        </pc:spChg>
      </pc:sldChg>
      <pc:sldChg chg="addSp delSp modSp new del mod ord">
        <pc:chgData name="Sara Muneeb" userId="29b624b1-a719-43f5-9b52-388cd4043c04" providerId="ADAL" clId="{4EBDB337-B053-451B-BE3B-98111AAF493B}" dt="2022-12-21T07:11:22.783" v="2747" actId="47"/>
        <pc:sldMkLst>
          <pc:docMk/>
          <pc:sldMk cId="1365006384" sldId="281"/>
        </pc:sldMkLst>
        <pc:spChg chg="mod">
          <ac:chgData name="Sara Muneeb" userId="29b624b1-a719-43f5-9b52-388cd4043c04" providerId="ADAL" clId="{4EBDB337-B053-451B-BE3B-98111AAF493B}" dt="2022-12-20T09:42:02.123" v="1472" actId="20577"/>
          <ac:spMkLst>
            <pc:docMk/>
            <pc:sldMk cId="1365006384" sldId="281"/>
            <ac:spMk id="2" creationId="{F17D8F1B-F3FF-AFEA-4362-BCD43F49153B}"/>
          </ac:spMkLst>
        </pc:spChg>
        <pc:spChg chg="mod">
          <ac:chgData name="Sara Muneeb" userId="29b624b1-a719-43f5-9b52-388cd4043c04" providerId="ADAL" clId="{4EBDB337-B053-451B-BE3B-98111AAF493B}" dt="2022-12-20T10:38:10.669" v="2148" actId="20577"/>
          <ac:spMkLst>
            <pc:docMk/>
            <pc:sldMk cId="1365006384" sldId="281"/>
            <ac:spMk id="3" creationId="{0DECC99B-5FF1-60C1-0BDE-39C64381AD1B}"/>
          </ac:spMkLst>
        </pc:spChg>
        <pc:picChg chg="add del mod">
          <ac:chgData name="Sara Muneeb" userId="29b624b1-a719-43f5-9b52-388cd4043c04" providerId="ADAL" clId="{4EBDB337-B053-451B-BE3B-98111AAF493B}" dt="2022-12-20T09:47:32.895" v="1549" actId="21"/>
          <ac:picMkLst>
            <pc:docMk/>
            <pc:sldMk cId="1365006384" sldId="281"/>
            <ac:picMk id="1026" creationId="{4C5AC117-D36B-1E56-D744-9D5D1ADC95E1}"/>
          </ac:picMkLst>
        </pc:picChg>
      </pc:sldChg>
      <pc:sldChg chg="addSp modSp new del mod ord">
        <pc:chgData name="Sara Muneeb" userId="29b624b1-a719-43f5-9b52-388cd4043c04" providerId="ADAL" clId="{4EBDB337-B053-451B-BE3B-98111AAF493B}" dt="2022-12-21T07:11:22.783" v="2747" actId="47"/>
        <pc:sldMkLst>
          <pc:docMk/>
          <pc:sldMk cId="3949002943" sldId="282"/>
        </pc:sldMkLst>
        <pc:spChg chg="mod">
          <ac:chgData name="Sara Muneeb" userId="29b624b1-a719-43f5-9b52-388cd4043c04" providerId="ADAL" clId="{4EBDB337-B053-451B-BE3B-98111AAF493B}" dt="2022-12-20T09:42:49.791" v="1476" actId="27636"/>
          <ac:spMkLst>
            <pc:docMk/>
            <pc:sldMk cId="3949002943" sldId="282"/>
            <ac:spMk id="2" creationId="{11F61F54-0364-7E3A-0BB6-AACE1B735CD3}"/>
          </ac:spMkLst>
        </pc:spChg>
        <pc:spChg chg="mod">
          <ac:chgData name="Sara Muneeb" userId="29b624b1-a719-43f5-9b52-388cd4043c04" providerId="ADAL" clId="{4EBDB337-B053-451B-BE3B-98111AAF493B}" dt="2022-12-20T09:47:49.046" v="1554" actId="6549"/>
          <ac:spMkLst>
            <pc:docMk/>
            <pc:sldMk cId="3949002943" sldId="282"/>
            <ac:spMk id="3" creationId="{3492E85D-35D4-44C1-E7E5-75B6FA7B2E02}"/>
          </ac:spMkLst>
        </pc:spChg>
        <pc:picChg chg="add mod">
          <ac:chgData name="Sara Muneeb" userId="29b624b1-a719-43f5-9b52-388cd4043c04" providerId="ADAL" clId="{4EBDB337-B053-451B-BE3B-98111AAF493B}" dt="2022-12-20T09:49:53.564" v="1559" actId="1076"/>
          <ac:picMkLst>
            <pc:docMk/>
            <pc:sldMk cId="3949002943" sldId="282"/>
            <ac:picMk id="4" creationId="{5955BFC2-42B3-F541-2BE2-D5B815A589E3}"/>
          </ac:picMkLst>
        </pc:picChg>
      </pc:sldChg>
      <pc:sldChg chg="addSp modSp new del mod ord">
        <pc:chgData name="Sara Muneeb" userId="29b624b1-a719-43f5-9b52-388cd4043c04" providerId="ADAL" clId="{4EBDB337-B053-451B-BE3B-98111AAF493B}" dt="2022-12-21T07:11:22.783" v="2747" actId="47"/>
        <pc:sldMkLst>
          <pc:docMk/>
          <pc:sldMk cId="1732995186" sldId="283"/>
        </pc:sldMkLst>
        <pc:spChg chg="mod">
          <ac:chgData name="Sara Muneeb" userId="29b624b1-a719-43f5-9b52-388cd4043c04" providerId="ADAL" clId="{4EBDB337-B053-451B-BE3B-98111AAF493B}" dt="2022-12-20T09:50:24.384" v="1608" actId="313"/>
          <ac:spMkLst>
            <pc:docMk/>
            <pc:sldMk cId="1732995186" sldId="283"/>
            <ac:spMk id="2" creationId="{652B9015-9D25-48C2-7211-98F1D0CE6D42}"/>
          </ac:spMkLst>
        </pc:spChg>
        <pc:spChg chg="mod">
          <ac:chgData name="Sara Muneeb" userId="29b624b1-a719-43f5-9b52-388cd4043c04" providerId="ADAL" clId="{4EBDB337-B053-451B-BE3B-98111AAF493B}" dt="2022-12-20T09:56:02.542" v="1722" actId="12"/>
          <ac:spMkLst>
            <pc:docMk/>
            <pc:sldMk cId="1732995186" sldId="283"/>
            <ac:spMk id="3" creationId="{CFC41144-B65F-2C3A-A737-AF2D202DC1A2}"/>
          </ac:spMkLst>
        </pc:spChg>
        <pc:picChg chg="add mod">
          <ac:chgData name="Sara Muneeb" userId="29b624b1-a719-43f5-9b52-388cd4043c04" providerId="ADAL" clId="{4EBDB337-B053-451B-BE3B-98111AAF493B}" dt="2022-12-20T09:56:06.641" v="1723" actId="1076"/>
          <ac:picMkLst>
            <pc:docMk/>
            <pc:sldMk cId="1732995186" sldId="283"/>
            <ac:picMk id="2050" creationId="{1B7F1CAF-2802-DAB5-29CB-1F23AF33DD33}"/>
          </ac:picMkLst>
        </pc:picChg>
      </pc:sldChg>
      <pc:sldChg chg="modSp new del mod ord">
        <pc:chgData name="Sara Muneeb" userId="29b624b1-a719-43f5-9b52-388cd4043c04" providerId="ADAL" clId="{4EBDB337-B053-451B-BE3B-98111AAF493B}" dt="2022-12-21T07:11:22.783" v="2747" actId="47"/>
        <pc:sldMkLst>
          <pc:docMk/>
          <pc:sldMk cId="2413934603" sldId="284"/>
        </pc:sldMkLst>
        <pc:spChg chg="mod">
          <ac:chgData name="Sara Muneeb" userId="29b624b1-a719-43f5-9b52-388cd4043c04" providerId="ADAL" clId="{4EBDB337-B053-451B-BE3B-98111AAF493B}" dt="2022-12-20T09:54:31.506" v="1666" actId="20577"/>
          <ac:spMkLst>
            <pc:docMk/>
            <pc:sldMk cId="2413934603" sldId="284"/>
            <ac:spMk id="2" creationId="{24FF225D-CD30-2674-FE1F-D7C158884AA3}"/>
          </ac:spMkLst>
        </pc:spChg>
        <pc:spChg chg="mod">
          <ac:chgData name="Sara Muneeb" userId="29b624b1-a719-43f5-9b52-388cd4043c04" providerId="ADAL" clId="{4EBDB337-B053-451B-BE3B-98111AAF493B}" dt="2022-12-20T09:57:46.850" v="1755" actId="404"/>
          <ac:spMkLst>
            <pc:docMk/>
            <pc:sldMk cId="2413934603" sldId="284"/>
            <ac:spMk id="3" creationId="{0AC1DDC4-2463-1990-B3DE-C88C54597CB6}"/>
          </ac:spMkLst>
        </pc:spChg>
      </pc:sldChg>
      <pc:sldChg chg="modSp new del mod ord">
        <pc:chgData name="Sara Muneeb" userId="29b624b1-a719-43f5-9b52-388cd4043c04" providerId="ADAL" clId="{4EBDB337-B053-451B-BE3B-98111AAF493B}" dt="2022-12-21T07:11:22.783" v="2747" actId="47"/>
        <pc:sldMkLst>
          <pc:docMk/>
          <pc:sldMk cId="3022304083" sldId="285"/>
        </pc:sldMkLst>
        <pc:spChg chg="mod">
          <ac:chgData name="Sara Muneeb" userId="29b624b1-a719-43f5-9b52-388cd4043c04" providerId="ADAL" clId="{4EBDB337-B053-451B-BE3B-98111AAF493B}" dt="2022-12-20T10:28:32.585" v="1936" actId="20577"/>
          <ac:spMkLst>
            <pc:docMk/>
            <pc:sldMk cId="3022304083" sldId="285"/>
            <ac:spMk id="2" creationId="{4DC2E1EB-D66B-08AA-8A8D-785305BF31CB}"/>
          </ac:spMkLst>
        </pc:spChg>
        <pc:spChg chg="mod">
          <ac:chgData name="Sara Muneeb" userId="29b624b1-a719-43f5-9b52-388cd4043c04" providerId="ADAL" clId="{4EBDB337-B053-451B-BE3B-98111AAF493B}" dt="2022-12-20T10:29:32.282" v="1973" actId="20577"/>
          <ac:spMkLst>
            <pc:docMk/>
            <pc:sldMk cId="3022304083" sldId="285"/>
            <ac:spMk id="3" creationId="{9FB7354E-2443-A88B-5D1F-1C5876D12CD3}"/>
          </ac:spMkLst>
        </pc:spChg>
      </pc:sldChg>
      <pc:sldChg chg="modSp new del mod ord">
        <pc:chgData name="Sara Muneeb" userId="29b624b1-a719-43f5-9b52-388cd4043c04" providerId="ADAL" clId="{4EBDB337-B053-451B-BE3B-98111AAF493B}" dt="2022-12-21T07:11:22.783" v="2747" actId="47"/>
        <pc:sldMkLst>
          <pc:docMk/>
          <pc:sldMk cId="546823906" sldId="286"/>
        </pc:sldMkLst>
        <pc:spChg chg="mod">
          <ac:chgData name="Sara Muneeb" userId="29b624b1-a719-43f5-9b52-388cd4043c04" providerId="ADAL" clId="{4EBDB337-B053-451B-BE3B-98111AAF493B}" dt="2022-12-20T09:58:10.006" v="1788" actId="20577"/>
          <ac:spMkLst>
            <pc:docMk/>
            <pc:sldMk cId="546823906" sldId="286"/>
            <ac:spMk id="2" creationId="{B5ED45B1-C00B-FC1A-2FFF-3458ED070D31}"/>
          </ac:spMkLst>
        </pc:spChg>
        <pc:spChg chg="mod">
          <ac:chgData name="Sara Muneeb" userId="29b624b1-a719-43f5-9b52-388cd4043c04" providerId="ADAL" clId="{4EBDB337-B053-451B-BE3B-98111AAF493B}" dt="2022-12-20T09:59:17.090" v="1824" actId="27636"/>
          <ac:spMkLst>
            <pc:docMk/>
            <pc:sldMk cId="546823906" sldId="286"/>
            <ac:spMk id="3" creationId="{FCD855CD-9A83-BF66-7CA6-D80C5C6ADD55}"/>
          </ac:spMkLst>
        </pc:spChg>
      </pc:sldChg>
      <pc:sldChg chg="modSp new del mod ord">
        <pc:chgData name="Sara Muneeb" userId="29b624b1-a719-43f5-9b52-388cd4043c04" providerId="ADAL" clId="{4EBDB337-B053-451B-BE3B-98111AAF493B}" dt="2022-12-21T07:11:22.783" v="2747" actId="47"/>
        <pc:sldMkLst>
          <pc:docMk/>
          <pc:sldMk cId="2712720102" sldId="287"/>
        </pc:sldMkLst>
        <pc:spChg chg="mod">
          <ac:chgData name="Sara Muneeb" userId="29b624b1-a719-43f5-9b52-388cd4043c04" providerId="ADAL" clId="{4EBDB337-B053-451B-BE3B-98111AAF493B}" dt="2022-12-20T10:05:37.918" v="1842" actId="20577"/>
          <ac:spMkLst>
            <pc:docMk/>
            <pc:sldMk cId="2712720102" sldId="287"/>
            <ac:spMk id="2" creationId="{0DC161FC-5041-0608-6500-ACF84FF478EA}"/>
          </ac:spMkLst>
        </pc:spChg>
        <pc:spChg chg="mod">
          <ac:chgData name="Sara Muneeb" userId="29b624b1-a719-43f5-9b52-388cd4043c04" providerId="ADAL" clId="{4EBDB337-B053-451B-BE3B-98111AAF493B}" dt="2022-12-20T10:07:33.859" v="1890" actId="123"/>
          <ac:spMkLst>
            <pc:docMk/>
            <pc:sldMk cId="2712720102" sldId="287"/>
            <ac:spMk id="3" creationId="{B45D6DBA-4E57-8E22-23E7-0F5D81351023}"/>
          </ac:spMkLst>
        </pc:spChg>
      </pc:sldChg>
      <pc:sldChg chg="modSp new del mod ord">
        <pc:chgData name="Sara Muneeb" userId="29b624b1-a719-43f5-9b52-388cd4043c04" providerId="ADAL" clId="{4EBDB337-B053-451B-BE3B-98111AAF493B}" dt="2022-12-21T07:11:22.783" v="2747" actId="47"/>
        <pc:sldMkLst>
          <pc:docMk/>
          <pc:sldMk cId="2937640188" sldId="288"/>
        </pc:sldMkLst>
        <pc:spChg chg="mod">
          <ac:chgData name="Sara Muneeb" userId="29b624b1-a719-43f5-9b52-388cd4043c04" providerId="ADAL" clId="{4EBDB337-B053-451B-BE3B-98111AAF493B}" dt="2022-12-20T10:09:39.456" v="1906" actId="20577"/>
          <ac:spMkLst>
            <pc:docMk/>
            <pc:sldMk cId="2937640188" sldId="288"/>
            <ac:spMk id="2" creationId="{652BAF1F-1EC8-C2CC-9BE4-D54F6DBD7061}"/>
          </ac:spMkLst>
        </pc:spChg>
        <pc:spChg chg="mod">
          <ac:chgData name="Sara Muneeb" userId="29b624b1-a719-43f5-9b52-388cd4043c04" providerId="ADAL" clId="{4EBDB337-B053-451B-BE3B-98111AAF493B}" dt="2022-12-20T10:24:31.508" v="1914" actId="20577"/>
          <ac:spMkLst>
            <pc:docMk/>
            <pc:sldMk cId="2937640188" sldId="288"/>
            <ac:spMk id="3" creationId="{3BC827E3-24AB-A76C-6BD0-44D405B18397}"/>
          </ac:spMkLst>
        </pc:spChg>
      </pc:sldChg>
      <pc:sldChg chg="modSp new del mod ord">
        <pc:chgData name="Sara Muneeb" userId="29b624b1-a719-43f5-9b52-388cd4043c04" providerId="ADAL" clId="{4EBDB337-B053-451B-BE3B-98111AAF493B}" dt="2022-12-21T07:11:22.783" v="2747" actId="47"/>
        <pc:sldMkLst>
          <pc:docMk/>
          <pc:sldMk cId="3827446331" sldId="289"/>
        </pc:sldMkLst>
        <pc:spChg chg="mod">
          <ac:chgData name="Sara Muneeb" userId="29b624b1-a719-43f5-9b52-388cd4043c04" providerId="ADAL" clId="{4EBDB337-B053-451B-BE3B-98111AAF493B}" dt="2022-12-20T10:29:53.445" v="1976" actId="27636"/>
          <ac:spMkLst>
            <pc:docMk/>
            <pc:sldMk cId="3827446331" sldId="289"/>
            <ac:spMk id="2" creationId="{4EA535E4-DE22-1B93-461C-4B142AB79B31}"/>
          </ac:spMkLst>
        </pc:spChg>
        <pc:spChg chg="mod">
          <ac:chgData name="Sara Muneeb" userId="29b624b1-a719-43f5-9b52-388cd4043c04" providerId="ADAL" clId="{4EBDB337-B053-451B-BE3B-98111AAF493B}" dt="2022-12-20T10:35:45.773" v="2136" actId="20577"/>
          <ac:spMkLst>
            <pc:docMk/>
            <pc:sldMk cId="3827446331" sldId="289"/>
            <ac:spMk id="3" creationId="{F40FBA88-73A2-86D3-FA22-4E2B14D0A32A}"/>
          </ac:spMkLst>
        </pc:spChg>
      </pc:sldChg>
      <pc:sldChg chg="modSp new del mod ord">
        <pc:chgData name="Sara Muneeb" userId="29b624b1-a719-43f5-9b52-388cd4043c04" providerId="ADAL" clId="{4EBDB337-B053-451B-BE3B-98111AAF493B}" dt="2022-12-21T07:11:22.783" v="2747" actId="47"/>
        <pc:sldMkLst>
          <pc:docMk/>
          <pc:sldMk cId="1264615049" sldId="290"/>
        </pc:sldMkLst>
        <pc:spChg chg="mod">
          <ac:chgData name="Sara Muneeb" userId="29b624b1-a719-43f5-9b52-388cd4043c04" providerId="ADAL" clId="{4EBDB337-B053-451B-BE3B-98111AAF493B}" dt="2022-12-20T10:38:32.498" v="2180" actId="20577"/>
          <ac:spMkLst>
            <pc:docMk/>
            <pc:sldMk cId="1264615049" sldId="290"/>
            <ac:spMk id="2" creationId="{1865A154-0566-6311-BDC5-B6B16392195D}"/>
          </ac:spMkLst>
        </pc:spChg>
        <pc:spChg chg="mod">
          <ac:chgData name="Sara Muneeb" userId="29b624b1-a719-43f5-9b52-388cd4043c04" providerId="ADAL" clId="{4EBDB337-B053-451B-BE3B-98111AAF493B}" dt="2022-12-20T10:55:55.958" v="2387" actId="20577"/>
          <ac:spMkLst>
            <pc:docMk/>
            <pc:sldMk cId="1264615049" sldId="290"/>
            <ac:spMk id="3" creationId="{C9E60575-29C0-BA12-EFD5-31920717B3DD}"/>
          </ac:spMkLst>
        </pc:spChg>
      </pc:sldChg>
      <pc:sldChg chg="addSp delSp modSp new del mod">
        <pc:chgData name="Sara Muneeb" userId="29b624b1-a719-43f5-9b52-388cd4043c04" providerId="ADAL" clId="{4EBDB337-B053-451B-BE3B-98111AAF493B}" dt="2022-12-20T11:01:55.292" v="2514" actId="47"/>
        <pc:sldMkLst>
          <pc:docMk/>
          <pc:sldMk cId="2589648109" sldId="291"/>
        </pc:sldMkLst>
        <pc:spChg chg="mod">
          <ac:chgData name="Sara Muneeb" userId="29b624b1-a719-43f5-9b52-388cd4043c04" providerId="ADAL" clId="{4EBDB337-B053-451B-BE3B-98111AAF493B}" dt="2022-12-20T10:58:47.207" v="2475" actId="20577"/>
          <ac:spMkLst>
            <pc:docMk/>
            <pc:sldMk cId="2589648109" sldId="291"/>
            <ac:spMk id="2" creationId="{3DF22A09-5551-4D02-0EA9-9DAB7582DC14}"/>
          </ac:spMkLst>
        </pc:spChg>
        <pc:spChg chg="del mod">
          <ac:chgData name="Sara Muneeb" userId="29b624b1-a719-43f5-9b52-388cd4043c04" providerId="ADAL" clId="{4EBDB337-B053-451B-BE3B-98111AAF493B}" dt="2022-12-20T10:59:44.895" v="2476" actId="22"/>
          <ac:spMkLst>
            <pc:docMk/>
            <pc:sldMk cId="2589648109" sldId="291"/>
            <ac:spMk id="3" creationId="{7EE0145F-CDB5-E06C-089C-0E21D6DB0FE8}"/>
          </ac:spMkLst>
        </pc:spChg>
        <pc:picChg chg="add mod ord">
          <ac:chgData name="Sara Muneeb" userId="29b624b1-a719-43f5-9b52-388cd4043c04" providerId="ADAL" clId="{4EBDB337-B053-451B-BE3B-98111AAF493B}" dt="2022-12-20T10:59:47.129" v="2477" actId="1076"/>
          <ac:picMkLst>
            <pc:docMk/>
            <pc:sldMk cId="2589648109" sldId="291"/>
            <ac:picMk id="5" creationId="{EBFA5FEA-0B86-31E2-1781-981592B1B2D8}"/>
          </ac:picMkLst>
        </pc:picChg>
      </pc:sldChg>
      <pc:sldChg chg="modSp new del mod">
        <pc:chgData name="Sara Muneeb" userId="29b624b1-a719-43f5-9b52-388cd4043c04" providerId="ADAL" clId="{4EBDB337-B053-451B-BE3B-98111AAF493B}" dt="2022-12-21T07:11:22.783" v="2747" actId="47"/>
        <pc:sldMkLst>
          <pc:docMk/>
          <pc:sldMk cId="2630501231" sldId="291"/>
        </pc:sldMkLst>
        <pc:spChg chg="mod">
          <ac:chgData name="Sara Muneeb" userId="29b624b1-a719-43f5-9b52-388cd4043c04" providerId="ADAL" clId="{4EBDB337-B053-451B-BE3B-98111AAF493B}" dt="2022-12-20T11:02:07.494" v="2530" actId="20577"/>
          <ac:spMkLst>
            <pc:docMk/>
            <pc:sldMk cId="2630501231" sldId="291"/>
            <ac:spMk id="2" creationId="{8873EA3D-14AA-16BB-6F5B-C385D24ADCBC}"/>
          </ac:spMkLst>
        </pc:spChg>
        <pc:spChg chg="mod">
          <ac:chgData name="Sara Muneeb" userId="29b624b1-a719-43f5-9b52-388cd4043c04" providerId="ADAL" clId="{4EBDB337-B053-451B-BE3B-98111AAF493B}" dt="2022-12-20T11:05:06.947" v="2614" actId="20577"/>
          <ac:spMkLst>
            <pc:docMk/>
            <pc:sldMk cId="2630501231" sldId="291"/>
            <ac:spMk id="3" creationId="{50271733-3B73-C2BC-A837-B4CC0B8AD003}"/>
          </ac:spMkLst>
        </pc:spChg>
      </pc:sldChg>
      <pc:sldChg chg="addSp modSp new del mod">
        <pc:chgData name="Sara Muneeb" userId="29b624b1-a719-43f5-9b52-388cd4043c04" providerId="ADAL" clId="{4EBDB337-B053-451B-BE3B-98111AAF493B}" dt="2022-12-21T07:11:22.783" v="2747" actId="47"/>
        <pc:sldMkLst>
          <pc:docMk/>
          <pc:sldMk cId="2906062812" sldId="292"/>
        </pc:sldMkLst>
        <pc:spChg chg="mod">
          <ac:chgData name="Sara Muneeb" userId="29b624b1-a719-43f5-9b52-388cd4043c04" providerId="ADAL" clId="{4EBDB337-B053-451B-BE3B-98111AAF493B}" dt="2022-12-20T11:05:23.559" v="2617" actId="20577"/>
          <ac:spMkLst>
            <pc:docMk/>
            <pc:sldMk cId="2906062812" sldId="292"/>
            <ac:spMk id="2" creationId="{BE5EE9F9-1250-CC1D-81BB-5ED49DBA3423}"/>
          </ac:spMkLst>
        </pc:spChg>
        <pc:spChg chg="mod">
          <ac:chgData name="Sara Muneeb" userId="29b624b1-a719-43f5-9b52-388cd4043c04" providerId="ADAL" clId="{4EBDB337-B053-451B-BE3B-98111AAF493B}" dt="2022-12-20T11:06:36.837" v="2621" actId="20577"/>
          <ac:spMkLst>
            <pc:docMk/>
            <pc:sldMk cId="2906062812" sldId="292"/>
            <ac:spMk id="3" creationId="{AA0A322D-F723-4CC0-7F2D-633B43563046}"/>
          </ac:spMkLst>
        </pc:spChg>
        <pc:spChg chg="add mod">
          <ac:chgData name="Sara Muneeb" userId="29b624b1-a719-43f5-9b52-388cd4043c04" providerId="ADAL" clId="{4EBDB337-B053-451B-BE3B-98111AAF493B}" dt="2022-12-20T11:07:37.677" v="2625" actId="1076"/>
          <ac:spMkLst>
            <pc:docMk/>
            <pc:sldMk cId="2906062812" sldId="292"/>
            <ac:spMk id="7" creationId="{14FC745D-1C0B-F4AB-8025-E93C9825BAE6}"/>
          </ac:spMkLst>
        </pc:spChg>
        <pc:picChg chg="add mod">
          <ac:chgData name="Sara Muneeb" userId="29b624b1-a719-43f5-9b52-388cd4043c04" providerId="ADAL" clId="{4EBDB337-B053-451B-BE3B-98111AAF493B}" dt="2022-12-20T11:07:29.794" v="2623" actId="1076"/>
          <ac:picMkLst>
            <pc:docMk/>
            <pc:sldMk cId="2906062812" sldId="292"/>
            <ac:picMk id="5" creationId="{EC617C84-91A4-90C6-93D3-9F59F3DF4805}"/>
          </ac:picMkLst>
        </pc:picChg>
      </pc:sldChg>
      <pc:sldChg chg="addSp delSp modSp new del mod">
        <pc:chgData name="Sara Muneeb" userId="29b624b1-a719-43f5-9b52-388cd4043c04" providerId="ADAL" clId="{4EBDB337-B053-451B-BE3B-98111AAF493B}" dt="2022-12-20T11:01:57.204" v="2515" actId="47"/>
        <pc:sldMkLst>
          <pc:docMk/>
          <pc:sldMk cId="3806315531" sldId="292"/>
        </pc:sldMkLst>
        <pc:spChg chg="mod">
          <ac:chgData name="Sara Muneeb" userId="29b624b1-a719-43f5-9b52-388cd4043c04" providerId="ADAL" clId="{4EBDB337-B053-451B-BE3B-98111AAF493B}" dt="2022-12-20T11:00:58.384" v="2511" actId="20577"/>
          <ac:spMkLst>
            <pc:docMk/>
            <pc:sldMk cId="3806315531" sldId="292"/>
            <ac:spMk id="2" creationId="{47D36692-2097-134D-F86C-8059FFE9B711}"/>
          </ac:spMkLst>
        </pc:spChg>
        <pc:spChg chg="del">
          <ac:chgData name="Sara Muneeb" userId="29b624b1-a719-43f5-9b52-388cd4043c04" providerId="ADAL" clId="{4EBDB337-B053-451B-BE3B-98111AAF493B}" dt="2022-12-20T11:01:20.598" v="2512" actId="22"/>
          <ac:spMkLst>
            <pc:docMk/>
            <pc:sldMk cId="3806315531" sldId="292"/>
            <ac:spMk id="3" creationId="{097A44D5-39E4-C1FF-FDC1-9B05BDC1FB05}"/>
          </ac:spMkLst>
        </pc:spChg>
        <pc:picChg chg="add mod ord">
          <ac:chgData name="Sara Muneeb" userId="29b624b1-a719-43f5-9b52-388cd4043c04" providerId="ADAL" clId="{4EBDB337-B053-451B-BE3B-98111AAF493B}" dt="2022-12-20T11:01:35.212" v="2513" actId="1036"/>
          <ac:picMkLst>
            <pc:docMk/>
            <pc:sldMk cId="3806315531" sldId="292"/>
            <ac:picMk id="5" creationId="{3760D344-8961-E856-1995-D374C83BBF1D}"/>
          </ac:picMkLst>
        </pc:picChg>
      </pc:sldChg>
      <pc:sldChg chg="addSp modSp new del mod">
        <pc:chgData name="Sara Muneeb" userId="29b624b1-a719-43f5-9b52-388cd4043c04" providerId="ADAL" clId="{4EBDB337-B053-451B-BE3B-98111AAF493B}" dt="2022-12-21T07:11:22.783" v="2747" actId="47"/>
        <pc:sldMkLst>
          <pc:docMk/>
          <pc:sldMk cId="3746666086" sldId="293"/>
        </pc:sldMkLst>
        <pc:spChg chg="mod">
          <ac:chgData name="Sara Muneeb" userId="29b624b1-a719-43f5-9b52-388cd4043c04" providerId="ADAL" clId="{4EBDB337-B053-451B-BE3B-98111AAF493B}" dt="2022-12-20T11:07:50.534" v="2628" actId="27636"/>
          <ac:spMkLst>
            <pc:docMk/>
            <pc:sldMk cId="3746666086" sldId="293"/>
            <ac:spMk id="2" creationId="{F6EA3455-4595-747B-FBA3-5516488EB79A}"/>
          </ac:spMkLst>
        </pc:spChg>
        <pc:spChg chg="mod">
          <ac:chgData name="Sara Muneeb" userId="29b624b1-a719-43f5-9b52-388cd4043c04" providerId="ADAL" clId="{4EBDB337-B053-451B-BE3B-98111AAF493B}" dt="2022-12-20T11:09:01.526" v="2638" actId="404"/>
          <ac:spMkLst>
            <pc:docMk/>
            <pc:sldMk cId="3746666086" sldId="293"/>
            <ac:spMk id="3" creationId="{A7471E93-89EE-7C8F-0764-282C39DF1C28}"/>
          </ac:spMkLst>
        </pc:spChg>
        <pc:picChg chg="add mod">
          <ac:chgData name="Sara Muneeb" userId="29b624b1-a719-43f5-9b52-388cd4043c04" providerId="ADAL" clId="{4EBDB337-B053-451B-BE3B-98111AAF493B}" dt="2022-12-20T11:09:05.467" v="2639" actId="1076"/>
          <ac:picMkLst>
            <pc:docMk/>
            <pc:sldMk cId="3746666086" sldId="293"/>
            <ac:picMk id="1026" creationId="{E0217359-0149-5CCA-5B0B-7B6C6204EFE7}"/>
          </ac:picMkLst>
        </pc:picChg>
      </pc:sldChg>
      <pc:sldChg chg="modSp new del mod">
        <pc:chgData name="Sara Muneeb" userId="29b624b1-a719-43f5-9b52-388cd4043c04" providerId="ADAL" clId="{4EBDB337-B053-451B-BE3B-98111AAF493B}" dt="2022-12-21T07:11:22.783" v="2747" actId="47"/>
        <pc:sldMkLst>
          <pc:docMk/>
          <pc:sldMk cId="3259767129" sldId="294"/>
        </pc:sldMkLst>
        <pc:spChg chg="mod">
          <ac:chgData name="Sara Muneeb" userId="29b624b1-a719-43f5-9b52-388cd4043c04" providerId="ADAL" clId="{4EBDB337-B053-451B-BE3B-98111AAF493B}" dt="2022-12-20T11:09:17.723" v="2651" actId="20577"/>
          <ac:spMkLst>
            <pc:docMk/>
            <pc:sldMk cId="3259767129" sldId="294"/>
            <ac:spMk id="2" creationId="{5B21AABB-4798-6EC4-450A-6D47A74C92BB}"/>
          </ac:spMkLst>
        </pc:spChg>
        <pc:spChg chg="mod">
          <ac:chgData name="Sara Muneeb" userId="29b624b1-a719-43f5-9b52-388cd4043c04" providerId="ADAL" clId="{4EBDB337-B053-451B-BE3B-98111AAF493B}" dt="2022-12-20T11:15:07.155" v="2746" actId="20578"/>
          <ac:spMkLst>
            <pc:docMk/>
            <pc:sldMk cId="3259767129" sldId="294"/>
            <ac:spMk id="3" creationId="{26072E86-5B34-8A22-429C-CFAF7E35266E}"/>
          </ac:spMkLst>
        </pc:spChg>
      </pc:sldChg>
      <pc:sldChg chg="addSp delSp modSp new del mod">
        <pc:chgData name="Sara Muneeb" userId="29b624b1-a719-43f5-9b52-388cd4043c04" providerId="ADAL" clId="{4EBDB337-B053-451B-BE3B-98111AAF493B}" dt="2022-12-21T07:11:22.783" v="2747" actId="47"/>
        <pc:sldMkLst>
          <pc:docMk/>
          <pc:sldMk cId="3782526207" sldId="295"/>
        </pc:sldMkLst>
        <pc:spChg chg="mod">
          <ac:chgData name="Sara Muneeb" userId="29b624b1-a719-43f5-9b52-388cd4043c04" providerId="ADAL" clId="{4EBDB337-B053-451B-BE3B-98111AAF493B}" dt="2022-12-20T11:10:26.957" v="2740" actId="20577"/>
          <ac:spMkLst>
            <pc:docMk/>
            <pc:sldMk cId="3782526207" sldId="295"/>
            <ac:spMk id="2" creationId="{5DC0170E-C9B8-6473-7693-F454F8CA7805}"/>
          </ac:spMkLst>
        </pc:spChg>
        <pc:spChg chg="del">
          <ac:chgData name="Sara Muneeb" userId="29b624b1-a719-43f5-9b52-388cd4043c04" providerId="ADAL" clId="{4EBDB337-B053-451B-BE3B-98111AAF493B}" dt="2022-12-20T11:11:59.009" v="2741"/>
          <ac:spMkLst>
            <pc:docMk/>
            <pc:sldMk cId="3782526207" sldId="295"/>
            <ac:spMk id="3" creationId="{3B109AE0-2AB9-6AEE-2ECC-F9D7EC0C33FD}"/>
          </ac:spMkLst>
        </pc:spChg>
        <pc:picChg chg="add mod">
          <ac:chgData name="Sara Muneeb" userId="29b624b1-a719-43f5-9b52-388cd4043c04" providerId="ADAL" clId="{4EBDB337-B053-451B-BE3B-98111AAF493B}" dt="2022-12-20T11:12:03.566" v="2743" actId="1036"/>
          <ac:picMkLst>
            <pc:docMk/>
            <pc:sldMk cId="3782526207" sldId="295"/>
            <ac:picMk id="2050" creationId="{A4112123-E8C3-2B5B-06C5-F15189C53620}"/>
          </ac:picMkLst>
        </pc:picChg>
      </pc:sldChg>
    </pc:docChg>
  </pc:docChgLst>
  <pc:docChgLst>
    <pc:chgData name="Sara Muneeb" userId="29b624b1-a719-43f5-9b52-388cd4043c04" providerId="ADAL" clId="{10D3A54C-D4DA-44D3-89CD-8D707469CA0C}"/>
    <pc:docChg chg="addSld delSld modSld">
      <pc:chgData name="Sara Muneeb" userId="29b624b1-a719-43f5-9b52-388cd4043c04" providerId="ADAL" clId="{10D3A54C-D4DA-44D3-89CD-8D707469CA0C}" dt="2022-11-01T03:53:42.478" v="17" actId="680"/>
      <pc:docMkLst>
        <pc:docMk/>
      </pc:docMkLst>
      <pc:sldChg chg="modSp mod">
        <pc:chgData name="Sara Muneeb" userId="29b624b1-a719-43f5-9b52-388cd4043c04" providerId="ADAL" clId="{10D3A54C-D4DA-44D3-89CD-8D707469CA0C}" dt="2022-11-01T03:52:58.767" v="16" actId="20577"/>
        <pc:sldMkLst>
          <pc:docMk/>
          <pc:sldMk cId="2984185032" sldId="256"/>
        </pc:sldMkLst>
        <pc:spChg chg="mod">
          <ac:chgData name="Sara Muneeb" userId="29b624b1-a719-43f5-9b52-388cd4043c04" providerId="ADAL" clId="{10D3A54C-D4DA-44D3-89CD-8D707469CA0C}" dt="2022-11-01T03:52:58.767" v="16" actId="20577"/>
          <ac:spMkLst>
            <pc:docMk/>
            <pc:sldMk cId="2984185032" sldId="256"/>
            <ac:spMk id="2" creationId="{00000000-0000-0000-0000-000000000000}"/>
          </ac:spMkLst>
        </pc:spChg>
      </pc:sldChg>
      <pc:sldChg chg="new">
        <pc:chgData name="Sara Muneeb" userId="29b624b1-a719-43f5-9b52-388cd4043c04" providerId="ADAL" clId="{10D3A54C-D4DA-44D3-89CD-8D707469CA0C}" dt="2022-11-01T03:53:42.478" v="17" actId="680"/>
        <pc:sldMkLst>
          <pc:docMk/>
          <pc:sldMk cId="2231384248" sldId="257"/>
        </pc:sldMkLst>
      </pc:sldChg>
      <pc:sldChg chg="del">
        <pc:chgData name="Sara Muneeb" userId="29b624b1-a719-43f5-9b52-388cd4043c04" providerId="ADAL" clId="{10D3A54C-D4DA-44D3-89CD-8D707469CA0C}" dt="2022-11-01T03:52:50.038" v="0" actId="47"/>
        <pc:sldMkLst>
          <pc:docMk/>
          <pc:sldMk cId="3551309204" sldId="257"/>
        </pc:sldMkLst>
      </pc:sldChg>
      <pc:sldChg chg="del">
        <pc:chgData name="Sara Muneeb" userId="29b624b1-a719-43f5-9b52-388cd4043c04" providerId="ADAL" clId="{10D3A54C-D4DA-44D3-89CD-8D707469CA0C}" dt="2022-11-01T03:52:50.038" v="0" actId="47"/>
        <pc:sldMkLst>
          <pc:docMk/>
          <pc:sldMk cId="2024920055" sldId="258"/>
        </pc:sldMkLst>
      </pc:sldChg>
      <pc:sldChg chg="del">
        <pc:chgData name="Sara Muneeb" userId="29b624b1-a719-43f5-9b52-388cd4043c04" providerId="ADAL" clId="{10D3A54C-D4DA-44D3-89CD-8D707469CA0C}" dt="2022-11-01T03:52:50.038" v="0" actId="47"/>
        <pc:sldMkLst>
          <pc:docMk/>
          <pc:sldMk cId="3918807433" sldId="259"/>
        </pc:sldMkLst>
      </pc:sldChg>
      <pc:sldChg chg="del">
        <pc:chgData name="Sara Muneeb" userId="29b624b1-a719-43f5-9b52-388cd4043c04" providerId="ADAL" clId="{10D3A54C-D4DA-44D3-89CD-8D707469CA0C}" dt="2022-11-01T03:52:50.038" v="0" actId="47"/>
        <pc:sldMkLst>
          <pc:docMk/>
          <pc:sldMk cId="4186466395" sldId="260"/>
        </pc:sldMkLst>
      </pc:sldChg>
      <pc:sldChg chg="del">
        <pc:chgData name="Sara Muneeb" userId="29b624b1-a719-43f5-9b52-388cd4043c04" providerId="ADAL" clId="{10D3A54C-D4DA-44D3-89CD-8D707469CA0C}" dt="2022-11-01T03:52:50.038" v="0" actId="47"/>
        <pc:sldMkLst>
          <pc:docMk/>
          <pc:sldMk cId="3337870780" sldId="261"/>
        </pc:sldMkLst>
      </pc:sldChg>
      <pc:sldChg chg="del">
        <pc:chgData name="Sara Muneeb" userId="29b624b1-a719-43f5-9b52-388cd4043c04" providerId="ADAL" clId="{10D3A54C-D4DA-44D3-89CD-8D707469CA0C}" dt="2022-11-01T03:52:50.038" v="0" actId="47"/>
        <pc:sldMkLst>
          <pc:docMk/>
          <pc:sldMk cId="1654318215" sldId="262"/>
        </pc:sldMkLst>
      </pc:sldChg>
      <pc:sldChg chg="del">
        <pc:chgData name="Sara Muneeb" userId="29b624b1-a719-43f5-9b52-388cd4043c04" providerId="ADAL" clId="{10D3A54C-D4DA-44D3-89CD-8D707469CA0C}" dt="2022-11-01T03:52:50.038" v="0" actId="47"/>
        <pc:sldMkLst>
          <pc:docMk/>
          <pc:sldMk cId="4294319554" sldId="263"/>
        </pc:sldMkLst>
      </pc:sldChg>
      <pc:sldChg chg="del">
        <pc:chgData name="Sara Muneeb" userId="29b624b1-a719-43f5-9b52-388cd4043c04" providerId="ADAL" clId="{10D3A54C-D4DA-44D3-89CD-8D707469CA0C}" dt="2022-11-01T03:52:50.038" v="0" actId="47"/>
        <pc:sldMkLst>
          <pc:docMk/>
          <pc:sldMk cId="3609823631" sldId="264"/>
        </pc:sldMkLst>
      </pc:sldChg>
      <pc:sldChg chg="del">
        <pc:chgData name="Sara Muneeb" userId="29b624b1-a719-43f5-9b52-388cd4043c04" providerId="ADAL" clId="{10D3A54C-D4DA-44D3-89CD-8D707469CA0C}" dt="2022-11-01T03:52:50.038" v="0" actId="47"/>
        <pc:sldMkLst>
          <pc:docMk/>
          <pc:sldMk cId="3671922232" sldId="265"/>
        </pc:sldMkLst>
      </pc:sldChg>
      <pc:sldChg chg="del">
        <pc:chgData name="Sara Muneeb" userId="29b624b1-a719-43f5-9b52-388cd4043c04" providerId="ADAL" clId="{10D3A54C-D4DA-44D3-89CD-8D707469CA0C}" dt="2022-11-01T03:52:50.038" v="0" actId="47"/>
        <pc:sldMkLst>
          <pc:docMk/>
          <pc:sldMk cId="1666915946" sldId="266"/>
        </pc:sldMkLst>
      </pc:sldChg>
      <pc:sldChg chg="del">
        <pc:chgData name="Sara Muneeb" userId="29b624b1-a719-43f5-9b52-388cd4043c04" providerId="ADAL" clId="{10D3A54C-D4DA-44D3-89CD-8D707469CA0C}" dt="2022-11-01T03:52:50.038" v="0" actId="47"/>
        <pc:sldMkLst>
          <pc:docMk/>
          <pc:sldMk cId="662440185" sldId="267"/>
        </pc:sldMkLst>
      </pc:sldChg>
      <pc:sldChg chg="del">
        <pc:chgData name="Sara Muneeb" userId="29b624b1-a719-43f5-9b52-388cd4043c04" providerId="ADAL" clId="{10D3A54C-D4DA-44D3-89CD-8D707469CA0C}" dt="2022-11-01T03:52:50.038" v="0" actId="47"/>
        <pc:sldMkLst>
          <pc:docMk/>
          <pc:sldMk cId="1251303979" sldId="268"/>
        </pc:sldMkLst>
      </pc:sldChg>
      <pc:sldChg chg="del">
        <pc:chgData name="Sara Muneeb" userId="29b624b1-a719-43f5-9b52-388cd4043c04" providerId="ADAL" clId="{10D3A54C-D4DA-44D3-89CD-8D707469CA0C}" dt="2022-11-01T03:52:50.038" v="0" actId="47"/>
        <pc:sldMkLst>
          <pc:docMk/>
          <pc:sldMk cId="625244237" sldId="269"/>
        </pc:sldMkLst>
      </pc:sldChg>
      <pc:sldChg chg="del">
        <pc:chgData name="Sara Muneeb" userId="29b624b1-a719-43f5-9b52-388cd4043c04" providerId="ADAL" clId="{10D3A54C-D4DA-44D3-89CD-8D707469CA0C}" dt="2022-11-01T03:52:50.038" v="0" actId="47"/>
        <pc:sldMkLst>
          <pc:docMk/>
          <pc:sldMk cId="3689388705" sldId="270"/>
        </pc:sldMkLst>
      </pc:sldChg>
      <pc:sldChg chg="del">
        <pc:chgData name="Sara Muneeb" userId="29b624b1-a719-43f5-9b52-388cd4043c04" providerId="ADAL" clId="{10D3A54C-D4DA-44D3-89CD-8D707469CA0C}" dt="2022-11-01T03:52:50.038" v="0" actId="47"/>
        <pc:sldMkLst>
          <pc:docMk/>
          <pc:sldMk cId="2632452845" sldId="271"/>
        </pc:sldMkLst>
      </pc:sldChg>
    </pc:docChg>
  </pc:docChgLst>
  <pc:docChgLst>
    <pc:chgData name="Sara Muneeb" userId="29b624b1-a719-43f5-9b52-388cd4043c04" providerId="ADAL" clId="{B18980C9-B69F-43F8-8AE4-152619B45C55}"/>
    <pc:docChg chg="undo custSel addSld delSld modSld">
      <pc:chgData name="Sara Muneeb" userId="29b624b1-a719-43f5-9b52-388cd4043c04" providerId="ADAL" clId="{B18980C9-B69F-43F8-8AE4-152619B45C55}" dt="2022-12-20T02:10:07.685" v="318" actId="680"/>
      <pc:docMkLst>
        <pc:docMk/>
      </pc:docMkLst>
      <pc:sldChg chg="modSp mod">
        <pc:chgData name="Sara Muneeb" userId="29b624b1-a719-43f5-9b52-388cd4043c04" providerId="ADAL" clId="{B18980C9-B69F-43F8-8AE4-152619B45C55}" dt="2022-12-20T01:48:07.563" v="58" actId="20577"/>
        <pc:sldMkLst>
          <pc:docMk/>
          <pc:sldMk cId="2984185032" sldId="256"/>
        </pc:sldMkLst>
        <pc:spChg chg="mod">
          <ac:chgData name="Sara Muneeb" userId="29b624b1-a719-43f5-9b52-388cd4043c04" providerId="ADAL" clId="{B18980C9-B69F-43F8-8AE4-152619B45C55}" dt="2022-12-20T01:48:07.563" v="58" actId="20577"/>
          <ac:spMkLst>
            <pc:docMk/>
            <pc:sldMk cId="2984185032" sldId="256"/>
            <ac:spMk id="2" creationId="{00000000-0000-0000-0000-000000000000}"/>
          </ac:spMkLst>
        </pc:spChg>
      </pc:sldChg>
      <pc:sldChg chg="del">
        <pc:chgData name="Sara Muneeb" userId="29b624b1-a719-43f5-9b52-388cd4043c04" providerId="ADAL" clId="{B18980C9-B69F-43F8-8AE4-152619B45C55}" dt="2022-12-20T01:46:30.881" v="0" actId="47"/>
        <pc:sldMkLst>
          <pc:docMk/>
          <pc:sldMk cId="2712128638" sldId="257"/>
        </pc:sldMkLst>
      </pc:sldChg>
      <pc:sldChg chg="modSp new mod">
        <pc:chgData name="Sara Muneeb" userId="29b624b1-a719-43f5-9b52-388cd4043c04" providerId="ADAL" clId="{B18980C9-B69F-43F8-8AE4-152619B45C55}" dt="2022-12-20T01:56:19.646" v="185" actId="20577"/>
        <pc:sldMkLst>
          <pc:docMk/>
          <pc:sldMk cId="3235644761" sldId="257"/>
        </pc:sldMkLst>
        <pc:spChg chg="mod">
          <ac:chgData name="Sara Muneeb" userId="29b624b1-a719-43f5-9b52-388cd4043c04" providerId="ADAL" clId="{B18980C9-B69F-43F8-8AE4-152619B45C55}" dt="2022-12-20T01:47:04.559" v="13" actId="20577"/>
          <ac:spMkLst>
            <pc:docMk/>
            <pc:sldMk cId="3235644761" sldId="257"/>
            <ac:spMk id="2" creationId="{10F8E93C-68F2-A040-872A-5835E3650425}"/>
          </ac:spMkLst>
        </pc:spChg>
        <pc:spChg chg="mod">
          <ac:chgData name="Sara Muneeb" userId="29b624b1-a719-43f5-9b52-388cd4043c04" providerId="ADAL" clId="{B18980C9-B69F-43F8-8AE4-152619B45C55}" dt="2022-12-20T01:56:19.646" v="185" actId="20577"/>
          <ac:spMkLst>
            <pc:docMk/>
            <pc:sldMk cId="3235644761" sldId="257"/>
            <ac:spMk id="3" creationId="{0DDC6434-BB2B-32C6-85F3-926B029CA508}"/>
          </ac:spMkLst>
        </pc:spChg>
      </pc:sldChg>
      <pc:sldChg chg="modSp new mod">
        <pc:chgData name="Sara Muneeb" userId="29b624b1-a719-43f5-9b52-388cd4043c04" providerId="ADAL" clId="{B18980C9-B69F-43F8-8AE4-152619B45C55}" dt="2022-12-20T02:00:19.878" v="226" actId="20577"/>
        <pc:sldMkLst>
          <pc:docMk/>
          <pc:sldMk cId="2084073474" sldId="258"/>
        </pc:sldMkLst>
        <pc:spChg chg="mod">
          <ac:chgData name="Sara Muneeb" userId="29b624b1-a719-43f5-9b52-388cd4043c04" providerId="ADAL" clId="{B18980C9-B69F-43F8-8AE4-152619B45C55}" dt="2022-12-20T01:56:31.870" v="199" actId="20577"/>
          <ac:spMkLst>
            <pc:docMk/>
            <pc:sldMk cId="2084073474" sldId="258"/>
            <ac:spMk id="2" creationId="{DC982AE2-C58E-967E-9EE4-55214FFC3A5F}"/>
          </ac:spMkLst>
        </pc:spChg>
        <pc:spChg chg="mod">
          <ac:chgData name="Sara Muneeb" userId="29b624b1-a719-43f5-9b52-388cd4043c04" providerId="ADAL" clId="{B18980C9-B69F-43F8-8AE4-152619B45C55}" dt="2022-12-20T02:00:19.878" v="226" actId="20577"/>
          <ac:spMkLst>
            <pc:docMk/>
            <pc:sldMk cId="2084073474" sldId="258"/>
            <ac:spMk id="3" creationId="{C6722DFC-B9DC-A9D8-0F62-4EE9DED40425}"/>
          </ac:spMkLst>
        </pc:spChg>
      </pc:sldChg>
      <pc:sldChg chg="del">
        <pc:chgData name="Sara Muneeb" userId="29b624b1-a719-43f5-9b52-388cd4043c04" providerId="ADAL" clId="{B18980C9-B69F-43F8-8AE4-152619B45C55}" dt="2022-12-20T01:46:30.881" v="0" actId="47"/>
        <pc:sldMkLst>
          <pc:docMk/>
          <pc:sldMk cId="3269686779" sldId="258"/>
        </pc:sldMkLst>
      </pc:sldChg>
      <pc:sldChg chg="del">
        <pc:chgData name="Sara Muneeb" userId="29b624b1-a719-43f5-9b52-388cd4043c04" providerId="ADAL" clId="{B18980C9-B69F-43F8-8AE4-152619B45C55}" dt="2022-12-20T01:46:30.881" v="0" actId="47"/>
        <pc:sldMkLst>
          <pc:docMk/>
          <pc:sldMk cId="1138474640" sldId="259"/>
        </pc:sldMkLst>
      </pc:sldChg>
      <pc:sldChg chg="addSp modSp new mod">
        <pc:chgData name="Sara Muneeb" userId="29b624b1-a719-43f5-9b52-388cd4043c04" providerId="ADAL" clId="{B18980C9-B69F-43F8-8AE4-152619B45C55}" dt="2022-12-20T02:08:26.149" v="264" actId="20577"/>
        <pc:sldMkLst>
          <pc:docMk/>
          <pc:sldMk cId="2350102548" sldId="259"/>
        </pc:sldMkLst>
        <pc:spChg chg="mod">
          <ac:chgData name="Sara Muneeb" userId="29b624b1-a719-43f5-9b52-388cd4043c04" providerId="ADAL" clId="{B18980C9-B69F-43F8-8AE4-152619B45C55}" dt="2022-12-20T02:08:26.149" v="264" actId="20577"/>
          <ac:spMkLst>
            <pc:docMk/>
            <pc:sldMk cId="2350102548" sldId="259"/>
            <ac:spMk id="2" creationId="{623BC528-D9D1-A299-E79F-8554DAD37627}"/>
          </ac:spMkLst>
        </pc:spChg>
        <pc:spChg chg="mod">
          <ac:chgData name="Sara Muneeb" userId="29b624b1-a719-43f5-9b52-388cd4043c04" providerId="ADAL" clId="{B18980C9-B69F-43F8-8AE4-152619B45C55}" dt="2022-12-20T02:04:25.687" v="246"/>
          <ac:spMkLst>
            <pc:docMk/>
            <pc:sldMk cId="2350102548" sldId="259"/>
            <ac:spMk id="3" creationId="{E6F2F8D3-823B-AEBA-E042-3824AAF6B2CA}"/>
          </ac:spMkLst>
        </pc:spChg>
        <pc:spChg chg="add mod">
          <ac:chgData name="Sara Muneeb" userId="29b624b1-a719-43f5-9b52-388cd4043c04" providerId="ADAL" clId="{B18980C9-B69F-43F8-8AE4-152619B45C55}" dt="2022-12-20T02:04:35.913" v="249" actId="207"/>
          <ac:spMkLst>
            <pc:docMk/>
            <pc:sldMk cId="2350102548" sldId="259"/>
            <ac:spMk id="7" creationId="{35888F44-3291-B4A0-6976-B3C0D77C9B55}"/>
          </ac:spMkLst>
        </pc:spChg>
        <pc:picChg chg="add mod ord">
          <ac:chgData name="Sara Muneeb" userId="29b624b1-a719-43f5-9b52-388cd4043c04" providerId="ADAL" clId="{B18980C9-B69F-43F8-8AE4-152619B45C55}" dt="2022-12-20T02:04:08.599" v="244" actId="167"/>
          <ac:picMkLst>
            <pc:docMk/>
            <pc:sldMk cId="2350102548" sldId="259"/>
            <ac:picMk id="5" creationId="{5482302C-2329-0A2B-6BCB-ACE3F6C17704}"/>
          </ac:picMkLst>
        </pc:picChg>
      </pc:sldChg>
      <pc:sldChg chg="del">
        <pc:chgData name="Sara Muneeb" userId="29b624b1-a719-43f5-9b52-388cd4043c04" providerId="ADAL" clId="{B18980C9-B69F-43F8-8AE4-152619B45C55}" dt="2022-12-20T01:46:30.881" v="0" actId="47"/>
        <pc:sldMkLst>
          <pc:docMk/>
          <pc:sldMk cId="1656695851" sldId="260"/>
        </pc:sldMkLst>
      </pc:sldChg>
      <pc:sldChg chg="addSp delSp modSp new mod">
        <pc:chgData name="Sara Muneeb" userId="29b624b1-a719-43f5-9b52-388cd4043c04" providerId="ADAL" clId="{B18980C9-B69F-43F8-8AE4-152619B45C55}" dt="2022-12-20T02:08:32.115" v="273" actId="20577"/>
        <pc:sldMkLst>
          <pc:docMk/>
          <pc:sldMk cId="3580873466" sldId="260"/>
        </pc:sldMkLst>
        <pc:spChg chg="mod">
          <ac:chgData name="Sara Muneeb" userId="29b624b1-a719-43f5-9b52-388cd4043c04" providerId="ADAL" clId="{B18980C9-B69F-43F8-8AE4-152619B45C55}" dt="2022-12-20T02:08:32.115" v="273" actId="20577"/>
          <ac:spMkLst>
            <pc:docMk/>
            <pc:sldMk cId="3580873466" sldId="260"/>
            <ac:spMk id="2" creationId="{55E3284B-A84D-8998-2841-95B3AA2C9366}"/>
          </ac:spMkLst>
        </pc:spChg>
        <pc:spChg chg="del">
          <ac:chgData name="Sara Muneeb" userId="29b624b1-a719-43f5-9b52-388cd4043c04" providerId="ADAL" clId="{B18980C9-B69F-43F8-8AE4-152619B45C55}" dt="2022-12-20T02:07:11.616" v="251" actId="22"/>
          <ac:spMkLst>
            <pc:docMk/>
            <pc:sldMk cId="3580873466" sldId="260"/>
            <ac:spMk id="3" creationId="{89659B3F-0804-D60F-9A2C-1BE0F6C6476A}"/>
          </ac:spMkLst>
        </pc:spChg>
        <pc:picChg chg="add mod ord">
          <ac:chgData name="Sara Muneeb" userId="29b624b1-a719-43f5-9b52-388cd4043c04" providerId="ADAL" clId="{B18980C9-B69F-43F8-8AE4-152619B45C55}" dt="2022-12-20T02:07:11.616" v="251" actId="22"/>
          <ac:picMkLst>
            <pc:docMk/>
            <pc:sldMk cId="3580873466" sldId="260"/>
            <ac:picMk id="5" creationId="{19EF8ED5-27EE-6901-7CD0-8162BF132D7E}"/>
          </ac:picMkLst>
        </pc:picChg>
      </pc:sldChg>
      <pc:sldChg chg="addSp modSp new mod">
        <pc:chgData name="Sara Muneeb" userId="29b624b1-a719-43f5-9b52-388cd4043c04" providerId="ADAL" clId="{B18980C9-B69F-43F8-8AE4-152619B45C55}" dt="2022-12-20T02:09:57.715" v="317" actId="14100"/>
        <pc:sldMkLst>
          <pc:docMk/>
          <pc:sldMk cId="1900678095" sldId="261"/>
        </pc:sldMkLst>
        <pc:spChg chg="mod">
          <ac:chgData name="Sara Muneeb" userId="29b624b1-a719-43f5-9b52-388cd4043c04" providerId="ADAL" clId="{B18980C9-B69F-43F8-8AE4-152619B45C55}" dt="2022-12-20T02:08:43.084" v="288" actId="20577"/>
          <ac:spMkLst>
            <pc:docMk/>
            <pc:sldMk cId="1900678095" sldId="261"/>
            <ac:spMk id="2" creationId="{C279185E-AA2A-A7E7-42F2-2F5292DC374D}"/>
          </ac:spMkLst>
        </pc:spChg>
        <pc:spChg chg="mod">
          <ac:chgData name="Sara Muneeb" userId="29b624b1-a719-43f5-9b52-388cd4043c04" providerId="ADAL" clId="{B18980C9-B69F-43F8-8AE4-152619B45C55}" dt="2022-12-20T02:09:03.441" v="307" actId="123"/>
          <ac:spMkLst>
            <pc:docMk/>
            <pc:sldMk cId="1900678095" sldId="261"/>
            <ac:spMk id="3" creationId="{6A600298-A2E6-DFA5-6B32-2A831769B313}"/>
          </ac:spMkLst>
        </pc:spChg>
        <pc:picChg chg="add mod ord">
          <ac:chgData name="Sara Muneeb" userId="29b624b1-a719-43f5-9b52-388cd4043c04" providerId="ADAL" clId="{B18980C9-B69F-43F8-8AE4-152619B45C55}" dt="2022-12-20T02:09:57.715" v="317" actId="14100"/>
          <ac:picMkLst>
            <pc:docMk/>
            <pc:sldMk cId="1900678095" sldId="261"/>
            <ac:picMk id="5" creationId="{88F96B5A-8D30-4908-69C5-612400335DBE}"/>
          </ac:picMkLst>
        </pc:picChg>
      </pc:sldChg>
      <pc:sldChg chg="del">
        <pc:chgData name="Sara Muneeb" userId="29b624b1-a719-43f5-9b52-388cd4043c04" providerId="ADAL" clId="{B18980C9-B69F-43F8-8AE4-152619B45C55}" dt="2022-12-20T01:46:30.881" v="0" actId="47"/>
        <pc:sldMkLst>
          <pc:docMk/>
          <pc:sldMk cId="3233058487" sldId="261"/>
        </pc:sldMkLst>
      </pc:sldChg>
      <pc:sldChg chg="new">
        <pc:chgData name="Sara Muneeb" userId="29b624b1-a719-43f5-9b52-388cd4043c04" providerId="ADAL" clId="{B18980C9-B69F-43F8-8AE4-152619B45C55}" dt="2022-12-20T02:10:07.685" v="318" actId="680"/>
        <pc:sldMkLst>
          <pc:docMk/>
          <pc:sldMk cId="360711380" sldId="262"/>
        </pc:sldMkLst>
      </pc:sldChg>
      <pc:sldChg chg="del">
        <pc:chgData name="Sara Muneeb" userId="29b624b1-a719-43f5-9b52-388cd4043c04" providerId="ADAL" clId="{B18980C9-B69F-43F8-8AE4-152619B45C55}" dt="2022-12-20T01:46:30.881" v="0" actId="47"/>
        <pc:sldMkLst>
          <pc:docMk/>
          <pc:sldMk cId="2521153610" sldId="262"/>
        </pc:sldMkLst>
      </pc:sldChg>
      <pc:sldChg chg="del">
        <pc:chgData name="Sara Muneeb" userId="29b624b1-a719-43f5-9b52-388cd4043c04" providerId="ADAL" clId="{B18980C9-B69F-43F8-8AE4-152619B45C55}" dt="2022-12-20T01:46:30.881" v="0" actId="47"/>
        <pc:sldMkLst>
          <pc:docMk/>
          <pc:sldMk cId="727680694" sldId="263"/>
        </pc:sldMkLst>
      </pc:sldChg>
      <pc:sldChg chg="del">
        <pc:chgData name="Sara Muneeb" userId="29b624b1-a719-43f5-9b52-388cd4043c04" providerId="ADAL" clId="{B18980C9-B69F-43F8-8AE4-152619B45C55}" dt="2022-12-20T01:46:30.881" v="0" actId="47"/>
        <pc:sldMkLst>
          <pc:docMk/>
          <pc:sldMk cId="786008801" sldId="264"/>
        </pc:sldMkLst>
      </pc:sldChg>
      <pc:sldChg chg="del">
        <pc:chgData name="Sara Muneeb" userId="29b624b1-a719-43f5-9b52-388cd4043c04" providerId="ADAL" clId="{B18980C9-B69F-43F8-8AE4-152619B45C55}" dt="2022-12-20T01:46:30.881" v="0" actId="47"/>
        <pc:sldMkLst>
          <pc:docMk/>
          <pc:sldMk cId="1786857512" sldId="265"/>
        </pc:sldMkLst>
      </pc:sldChg>
      <pc:sldChg chg="del">
        <pc:chgData name="Sara Muneeb" userId="29b624b1-a719-43f5-9b52-388cd4043c04" providerId="ADAL" clId="{B18980C9-B69F-43F8-8AE4-152619B45C55}" dt="2022-12-20T01:46:30.881" v="0" actId="47"/>
        <pc:sldMkLst>
          <pc:docMk/>
          <pc:sldMk cId="4139956580" sldId="266"/>
        </pc:sldMkLst>
      </pc:sldChg>
      <pc:sldChg chg="del">
        <pc:chgData name="Sara Muneeb" userId="29b624b1-a719-43f5-9b52-388cd4043c04" providerId="ADAL" clId="{B18980C9-B69F-43F8-8AE4-152619B45C55}" dt="2022-12-20T01:46:30.881" v="0" actId="47"/>
        <pc:sldMkLst>
          <pc:docMk/>
          <pc:sldMk cId="655993881" sldId="267"/>
        </pc:sldMkLst>
      </pc:sldChg>
      <pc:sldChg chg="del">
        <pc:chgData name="Sara Muneeb" userId="29b624b1-a719-43f5-9b52-388cd4043c04" providerId="ADAL" clId="{B18980C9-B69F-43F8-8AE4-152619B45C55}" dt="2022-12-20T01:46:30.881" v="0" actId="47"/>
        <pc:sldMkLst>
          <pc:docMk/>
          <pc:sldMk cId="187108510" sldId="268"/>
        </pc:sldMkLst>
      </pc:sldChg>
      <pc:sldChg chg="del">
        <pc:chgData name="Sara Muneeb" userId="29b624b1-a719-43f5-9b52-388cd4043c04" providerId="ADAL" clId="{B18980C9-B69F-43F8-8AE4-152619B45C55}" dt="2022-12-20T01:46:30.881" v="0" actId="47"/>
        <pc:sldMkLst>
          <pc:docMk/>
          <pc:sldMk cId="2685620422" sldId="269"/>
        </pc:sldMkLst>
      </pc:sldChg>
      <pc:sldChg chg="del">
        <pc:chgData name="Sara Muneeb" userId="29b624b1-a719-43f5-9b52-388cd4043c04" providerId="ADAL" clId="{B18980C9-B69F-43F8-8AE4-152619B45C55}" dt="2022-12-20T01:46:30.881" v="0" actId="47"/>
        <pc:sldMkLst>
          <pc:docMk/>
          <pc:sldMk cId="1592908027" sldId="270"/>
        </pc:sldMkLst>
      </pc:sldChg>
      <pc:sldChg chg="del">
        <pc:chgData name="Sara Muneeb" userId="29b624b1-a719-43f5-9b52-388cd4043c04" providerId="ADAL" clId="{B18980C9-B69F-43F8-8AE4-152619B45C55}" dt="2022-12-20T01:46:30.881" v="0" actId="47"/>
        <pc:sldMkLst>
          <pc:docMk/>
          <pc:sldMk cId="3111914320" sldId="271"/>
        </pc:sldMkLst>
      </pc:sldChg>
      <pc:sldChg chg="del">
        <pc:chgData name="Sara Muneeb" userId="29b624b1-a719-43f5-9b52-388cd4043c04" providerId="ADAL" clId="{B18980C9-B69F-43F8-8AE4-152619B45C55}" dt="2022-12-20T01:46:30.881" v="0" actId="47"/>
        <pc:sldMkLst>
          <pc:docMk/>
          <pc:sldMk cId="4241662000" sldId="272"/>
        </pc:sldMkLst>
      </pc:sldChg>
      <pc:sldChg chg="del">
        <pc:chgData name="Sara Muneeb" userId="29b624b1-a719-43f5-9b52-388cd4043c04" providerId="ADAL" clId="{B18980C9-B69F-43F8-8AE4-152619B45C55}" dt="2022-12-20T01:46:30.881" v="0" actId="47"/>
        <pc:sldMkLst>
          <pc:docMk/>
          <pc:sldMk cId="1104730889" sldId="273"/>
        </pc:sldMkLst>
      </pc:sldChg>
      <pc:sldChg chg="del">
        <pc:chgData name="Sara Muneeb" userId="29b624b1-a719-43f5-9b52-388cd4043c04" providerId="ADAL" clId="{B18980C9-B69F-43F8-8AE4-152619B45C55}" dt="2022-12-20T01:46:30.881" v="0" actId="47"/>
        <pc:sldMkLst>
          <pc:docMk/>
          <pc:sldMk cId="1145746347" sldId="274"/>
        </pc:sldMkLst>
      </pc:sldChg>
      <pc:sldChg chg="del">
        <pc:chgData name="Sara Muneeb" userId="29b624b1-a719-43f5-9b52-388cd4043c04" providerId="ADAL" clId="{B18980C9-B69F-43F8-8AE4-152619B45C55}" dt="2022-12-20T01:46:30.881" v="0" actId="47"/>
        <pc:sldMkLst>
          <pc:docMk/>
          <pc:sldMk cId="410102142" sldId="275"/>
        </pc:sldMkLst>
      </pc:sldChg>
      <pc:sldChg chg="del">
        <pc:chgData name="Sara Muneeb" userId="29b624b1-a719-43f5-9b52-388cd4043c04" providerId="ADAL" clId="{B18980C9-B69F-43F8-8AE4-152619B45C55}" dt="2022-12-20T01:46:30.881" v="0" actId="47"/>
        <pc:sldMkLst>
          <pc:docMk/>
          <pc:sldMk cId="3090277031" sldId="276"/>
        </pc:sldMkLst>
      </pc:sldChg>
      <pc:sldChg chg="del">
        <pc:chgData name="Sara Muneeb" userId="29b624b1-a719-43f5-9b52-388cd4043c04" providerId="ADAL" clId="{B18980C9-B69F-43F8-8AE4-152619B45C55}" dt="2022-12-20T01:46:30.881" v="0" actId="47"/>
        <pc:sldMkLst>
          <pc:docMk/>
          <pc:sldMk cId="4153406677" sldId="277"/>
        </pc:sldMkLst>
      </pc:sldChg>
      <pc:sldChg chg="del">
        <pc:chgData name="Sara Muneeb" userId="29b624b1-a719-43f5-9b52-388cd4043c04" providerId="ADAL" clId="{B18980C9-B69F-43F8-8AE4-152619B45C55}" dt="2022-12-20T01:46:30.881" v="0" actId="47"/>
        <pc:sldMkLst>
          <pc:docMk/>
          <pc:sldMk cId="2389945778" sldId="278"/>
        </pc:sldMkLst>
      </pc:sldChg>
      <pc:sldChg chg="del">
        <pc:chgData name="Sara Muneeb" userId="29b624b1-a719-43f5-9b52-388cd4043c04" providerId="ADAL" clId="{B18980C9-B69F-43F8-8AE4-152619B45C55}" dt="2022-12-20T01:46:30.881" v="0" actId="47"/>
        <pc:sldMkLst>
          <pc:docMk/>
          <pc:sldMk cId="3912674407" sldId="279"/>
        </pc:sldMkLst>
      </pc:sldChg>
      <pc:sldChg chg="del">
        <pc:chgData name="Sara Muneeb" userId="29b624b1-a719-43f5-9b52-388cd4043c04" providerId="ADAL" clId="{B18980C9-B69F-43F8-8AE4-152619B45C55}" dt="2022-12-20T01:46:30.881" v="0" actId="47"/>
        <pc:sldMkLst>
          <pc:docMk/>
          <pc:sldMk cId="3072065120" sldId="280"/>
        </pc:sldMkLst>
      </pc:sldChg>
      <pc:sldChg chg="del">
        <pc:chgData name="Sara Muneeb" userId="29b624b1-a719-43f5-9b52-388cd4043c04" providerId="ADAL" clId="{B18980C9-B69F-43F8-8AE4-152619B45C55}" dt="2022-12-20T01:46:30.881" v="0" actId="47"/>
        <pc:sldMkLst>
          <pc:docMk/>
          <pc:sldMk cId="564349661" sldId="281"/>
        </pc:sldMkLst>
      </pc:sldChg>
      <pc:sldChg chg="del">
        <pc:chgData name="Sara Muneeb" userId="29b624b1-a719-43f5-9b52-388cd4043c04" providerId="ADAL" clId="{B18980C9-B69F-43F8-8AE4-152619B45C55}" dt="2022-12-20T01:46:30.881" v="0" actId="47"/>
        <pc:sldMkLst>
          <pc:docMk/>
          <pc:sldMk cId="2632875915" sldId="282"/>
        </pc:sldMkLst>
      </pc:sldChg>
      <pc:sldChg chg="del">
        <pc:chgData name="Sara Muneeb" userId="29b624b1-a719-43f5-9b52-388cd4043c04" providerId="ADAL" clId="{B18980C9-B69F-43F8-8AE4-152619B45C55}" dt="2022-12-20T01:46:30.881" v="0" actId="47"/>
        <pc:sldMkLst>
          <pc:docMk/>
          <pc:sldMk cId="1994472083" sldId="283"/>
        </pc:sldMkLst>
      </pc:sldChg>
      <pc:sldChg chg="del">
        <pc:chgData name="Sara Muneeb" userId="29b624b1-a719-43f5-9b52-388cd4043c04" providerId="ADAL" clId="{B18980C9-B69F-43F8-8AE4-152619B45C55}" dt="2022-12-20T01:46:30.881" v="0" actId="47"/>
        <pc:sldMkLst>
          <pc:docMk/>
          <pc:sldMk cId="1935204131" sldId="284"/>
        </pc:sldMkLst>
      </pc:sldChg>
      <pc:sldChg chg="del">
        <pc:chgData name="Sara Muneeb" userId="29b624b1-a719-43f5-9b52-388cd4043c04" providerId="ADAL" clId="{B18980C9-B69F-43F8-8AE4-152619B45C55}" dt="2022-12-20T01:46:30.881" v="0" actId="47"/>
        <pc:sldMkLst>
          <pc:docMk/>
          <pc:sldMk cId="1483931368" sldId="285"/>
        </pc:sldMkLst>
      </pc:sldChg>
      <pc:sldChg chg="del">
        <pc:chgData name="Sara Muneeb" userId="29b624b1-a719-43f5-9b52-388cd4043c04" providerId="ADAL" clId="{B18980C9-B69F-43F8-8AE4-152619B45C55}" dt="2022-12-20T01:46:30.881" v="0" actId="47"/>
        <pc:sldMkLst>
          <pc:docMk/>
          <pc:sldMk cId="3581349427" sldId="286"/>
        </pc:sldMkLst>
      </pc:sldChg>
      <pc:sldChg chg="del">
        <pc:chgData name="Sara Muneeb" userId="29b624b1-a719-43f5-9b52-388cd4043c04" providerId="ADAL" clId="{B18980C9-B69F-43F8-8AE4-152619B45C55}" dt="2022-12-20T01:46:30.881" v="0" actId="47"/>
        <pc:sldMkLst>
          <pc:docMk/>
          <pc:sldMk cId="3618331922" sldId="287"/>
        </pc:sldMkLst>
      </pc:sldChg>
      <pc:sldChg chg="del">
        <pc:chgData name="Sara Muneeb" userId="29b624b1-a719-43f5-9b52-388cd4043c04" providerId="ADAL" clId="{B18980C9-B69F-43F8-8AE4-152619B45C55}" dt="2022-12-20T01:46:30.881" v="0" actId="47"/>
        <pc:sldMkLst>
          <pc:docMk/>
          <pc:sldMk cId="3779645661" sldId="288"/>
        </pc:sldMkLst>
      </pc:sldChg>
      <pc:sldChg chg="del">
        <pc:chgData name="Sara Muneeb" userId="29b624b1-a719-43f5-9b52-388cd4043c04" providerId="ADAL" clId="{B18980C9-B69F-43F8-8AE4-152619B45C55}" dt="2022-12-20T01:46:30.881" v="0" actId="47"/>
        <pc:sldMkLst>
          <pc:docMk/>
          <pc:sldMk cId="4132694980" sldId="289"/>
        </pc:sldMkLst>
      </pc:sldChg>
      <pc:sldChg chg="del">
        <pc:chgData name="Sara Muneeb" userId="29b624b1-a719-43f5-9b52-388cd4043c04" providerId="ADAL" clId="{B18980C9-B69F-43F8-8AE4-152619B45C55}" dt="2022-12-20T01:46:30.881" v="0" actId="47"/>
        <pc:sldMkLst>
          <pc:docMk/>
          <pc:sldMk cId="375111435" sldId="290"/>
        </pc:sldMkLst>
      </pc:sldChg>
      <pc:sldChg chg="del">
        <pc:chgData name="Sara Muneeb" userId="29b624b1-a719-43f5-9b52-388cd4043c04" providerId="ADAL" clId="{B18980C9-B69F-43F8-8AE4-152619B45C55}" dt="2022-12-20T01:46:30.881" v="0" actId="47"/>
        <pc:sldMkLst>
          <pc:docMk/>
          <pc:sldMk cId="2769951071" sldId="291"/>
        </pc:sldMkLst>
      </pc:sldChg>
      <pc:sldChg chg="del">
        <pc:chgData name="Sara Muneeb" userId="29b624b1-a719-43f5-9b52-388cd4043c04" providerId="ADAL" clId="{B18980C9-B69F-43F8-8AE4-152619B45C55}" dt="2022-12-20T01:46:30.881" v="0" actId="47"/>
        <pc:sldMkLst>
          <pc:docMk/>
          <pc:sldMk cId="3827881925" sldId="292"/>
        </pc:sldMkLst>
      </pc:sldChg>
      <pc:sldChg chg="del">
        <pc:chgData name="Sara Muneeb" userId="29b624b1-a719-43f5-9b52-388cd4043c04" providerId="ADAL" clId="{B18980C9-B69F-43F8-8AE4-152619B45C55}" dt="2022-12-20T01:46:30.881" v="0" actId="47"/>
        <pc:sldMkLst>
          <pc:docMk/>
          <pc:sldMk cId="2450266765" sldId="293"/>
        </pc:sldMkLst>
      </pc:sldChg>
      <pc:sldChg chg="del">
        <pc:chgData name="Sara Muneeb" userId="29b624b1-a719-43f5-9b52-388cd4043c04" providerId="ADAL" clId="{B18980C9-B69F-43F8-8AE4-152619B45C55}" dt="2022-12-20T01:46:30.881" v="0" actId="47"/>
        <pc:sldMkLst>
          <pc:docMk/>
          <pc:sldMk cId="84299038" sldId="294"/>
        </pc:sldMkLst>
      </pc:sldChg>
      <pc:sldChg chg="del">
        <pc:chgData name="Sara Muneeb" userId="29b624b1-a719-43f5-9b52-388cd4043c04" providerId="ADAL" clId="{B18980C9-B69F-43F8-8AE4-152619B45C55}" dt="2022-12-20T01:46:30.881" v="0" actId="47"/>
        <pc:sldMkLst>
          <pc:docMk/>
          <pc:sldMk cId="2039830784" sldId="295"/>
        </pc:sldMkLst>
      </pc:sldChg>
      <pc:sldChg chg="del">
        <pc:chgData name="Sara Muneeb" userId="29b624b1-a719-43f5-9b52-388cd4043c04" providerId="ADAL" clId="{B18980C9-B69F-43F8-8AE4-152619B45C55}" dt="2022-12-20T01:46:30.881" v="0" actId="47"/>
        <pc:sldMkLst>
          <pc:docMk/>
          <pc:sldMk cId="1097523679" sldId="296"/>
        </pc:sldMkLst>
      </pc:sldChg>
      <pc:sldChg chg="del">
        <pc:chgData name="Sara Muneeb" userId="29b624b1-a719-43f5-9b52-388cd4043c04" providerId="ADAL" clId="{B18980C9-B69F-43F8-8AE4-152619B45C55}" dt="2022-12-20T01:46:30.881" v="0" actId="47"/>
        <pc:sldMkLst>
          <pc:docMk/>
          <pc:sldMk cId="1441549388" sldId="297"/>
        </pc:sldMkLst>
      </pc:sldChg>
      <pc:sldChg chg="del">
        <pc:chgData name="Sara Muneeb" userId="29b624b1-a719-43f5-9b52-388cd4043c04" providerId="ADAL" clId="{B18980C9-B69F-43F8-8AE4-152619B45C55}" dt="2022-12-20T01:46:30.881" v="0" actId="47"/>
        <pc:sldMkLst>
          <pc:docMk/>
          <pc:sldMk cId="215729763" sldId="298"/>
        </pc:sldMkLst>
      </pc:sldChg>
      <pc:sldChg chg="del">
        <pc:chgData name="Sara Muneeb" userId="29b624b1-a719-43f5-9b52-388cd4043c04" providerId="ADAL" clId="{B18980C9-B69F-43F8-8AE4-152619B45C55}" dt="2022-12-20T01:46:30.881" v="0" actId="47"/>
        <pc:sldMkLst>
          <pc:docMk/>
          <pc:sldMk cId="3590945726" sldId="299"/>
        </pc:sldMkLst>
      </pc:sldChg>
      <pc:sldChg chg="del">
        <pc:chgData name="Sara Muneeb" userId="29b624b1-a719-43f5-9b52-388cd4043c04" providerId="ADAL" clId="{B18980C9-B69F-43F8-8AE4-152619B45C55}" dt="2022-12-20T01:46:30.881" v="0" actId="47"/>
        <pc:sldMkLst>
          <pc:docMk/>
          <pc:sldMk cId="3671499884" sldId="300"/>
        </pc:sldMkLst>
      </pc:sldChg>
      <pc:sldChg chg="del">
        <pc:chgData name="Sara Muneeb" userId="29b624b1-a719-43f5-9b52-388cd4043c04" providerId="ADAL" clId="{B18980C9-B69F-43F8-8AE4-152619B45C55}" dt="2022-12-20T01:46:30.881" v="0" actId="47"/>
        <pc:sldMkLst>
          <pc:docMk/>
          <pc:sldMk cId="3206440598" sldId="301"/>
        </pc:sldMkLst>
      </pc:sldChg>
      <pc:sldChg chg="del">
        <pc:chgData name="Sara Muneeb" userId="29b624b1-a719-43f5-9b52-388cd4043c04" providerId="ADAL" clId="{B18980C9-B69F-43F8-8AE4-152619B45C55}" dt="2022-12-20T01:46:30.881" v="0" actId="47"/>
        <pc:sldMkLst>
          <pc:docMk/>
          <pc:sldMk cId="2152240933" sldId="302"/>
        </pc:sldMkLst>
      </pc:sldChg>
      <pc:sldChg chg="del">
        <pc:chgData name="Sara Muneeb" userId="29b624b1-a719-43f5-9b52-388cd4043c04" providerId="ADAL" clId="{B18980C9-B69F-43F8-8AE4-152619B45C55}" dt="2022-12-20T01:46:30.881" v="0" actId="47"/>
        <pc:sldMkLst>
          <pc:docMk/>
          <pc:sldMk cId="702773951" sldId="303"/>
        </pc:sldMkLst>
      </pc:sldChg>
      <pc:sldChg chg="del">
        <pc:chgData name="Sara Muneeb" userId="29b624b1-a719-43f5-9b52-388cd4043c04" providerId="ADAL" clId="{B18980C9-B69F-43F8-8AE4-152619B45C55}" dt="2022-12-20T01:46:30.881" v="0" actId="47"/>
        <pc:sldMkLst>
          <pc:docMk/>
          <pc:sldMk cId="102010681" sldId="304"/>
        </pc:sldMkLst>
      </pc:sldChg>
      <pc:sldChg chg="del">
        <pc:chgData name="Sara Muneeb" userId="29b624b1-a719-43f5-9b52-388cd4043c04" providerId="ADAL" clId="{B18980C9-B69F-43F8-8AE4-152619B45C55}" dt="2022-12-20T01:46:30.881" v="0" actId="47"/>
        <pc:sldMkLst>
          <pc:docMk/>
          <pc:sldMk cId="3182401857" sldId="305"/>
        </pc:sldMkLst>
      </pc:sldChg>
      <pc:sldChg chg="del">
        <pc:chgData name="Sara Muneeb" userId="29b624b1-a719-43f5-9b52-388cd4043c04" providerId="ADAL" clId="{B18980C9-B69F-43F8-8AE4-152619B45C55}" dt="2022-12-20T01:46:30.881" v="0" actId="47"/>
        <pc:sldMkLst>
          <pc:docMk/>
          <pc:sldMk cId="971481682" sldId="306"/>
        </pc:sldMkLst>
      </pc:sldChg>
      <pc:sldChg chg="del">
        <pc:chgData name="Sara Muneeb" userId="29b624b1-a719-43f5-9b52-388cd4043c04" providerId="ADAL" clId="{B18980C9-B69F-43F8-8AE4-152619B45C55}" dt="2022-12-20T01:46:30.881" v="0" actId="47"/>
        <pc:sldMkLst>
          <pc:docMk/>
          <pc:sldMk cId="3928695709" sldId="307"/>
        </pc:sldMkLst>
      </pc:sldChg>
      <pc:sldChg chg="del">
        <pc:chgData name="Sara Muneeb" userId="29b624b1-a719-43f5-9b52-388cd4043c04" providerId="ADAL" clId="{B18980C9-B69F-43F8-8AE4-152619B45C55}" dt="2022-12-20T01:46:30.881" v="0" actId="47"/>
        <pc:sldMkLst>
          <pc:docMk/>
          <pc:sldMk cId="286496004" sldId="308"/>
        </pc:sldMkLst>
      </pc:sldChg>
      <pc:sldChg chg="del">
        <pc:chgData name="Sara Muneeb" userId="29b624b1-a719-43f5-9b52-388cd4043c04" providerId="ADAL" clId="{B18980C9-B69F-43F8-8AE4-152619B45C55}" dt="2022-12-20T01:46:30.881" v="0" actId="47"/>
        <pc:sldMkLst>
          <pc:docMk/>
          <pc:sldMk cId="4004105715" sldId="309"/>
        </pc:sldMkLst>
      </pc:sldChg>
      <pc:sldChg chg="del">
        <pc:chgData name="Sara Muneeb" userId="29b624b1-a719-43f5-9b52-388cd4043c04" providerId="ADAL" clId="{B18980C9-B69F-43F8-8AE4-152619B45C55}" dt="2022-12-20T01:46:30.881" v="0" actId="47"/>
        <pc:sldMkLst>
          <pc:docMk/>
          <pc:sldMk cId="402388985" sldId="310"/>
        </pc:sldMkLst>
      </pc:sldChg>
    </pc:docChg>
  </pc:docChgLst>
  <pc:docChgLst>
    <pc:chgData name="Sara Muneeb" userId="29b624b1-a719-43f5-9b52-388cd4043c04" providerId="ADAL" clId="{3F7FB391-E689-4438-9E08-5EC6E3D820C0}"/>
    <pc:docChg chg="undo redo custSel addSld delSld modSld">
      <pc:chgData name="Sara Muneeb" userId="29b624b1-a719-43f5-9b52-388cd4043c04" providerId="ADAL" clId="{3F7FB391-E689-4438-9E08-5EC6E3D820C0}" dt="2022-10-10T06:34:37.994" v="926" actId="20577"/>
      <pc:docMkLst>
        <pc:docMk/>
      </pc:docMkLst>
      <pc:sldChg chg="modSp mod">
        <pc:chgData name="Sara Muneeb" userId="29b624b1-a719-43f5-9b52-388cd4043c04" providerId="ADAL" clId="{3F7FB391-E689-4438-9E08-5EC6E3D820C0}" dt="2022-10-05T09:49:13.557" v="17" actId="20577"/>
        <pc:sldMkLst>
          <pc:docMk/>
          <pc:sldMk cId="2984185032" sldId="256"/>
        </pc:sldMkLst>
        <pc:spChg chg="mod">
          <ac:chgData name="Sara Muneeb" userId="29b624b1-a719-43f5-9b52-388cd4043c04" providerId="ADAL" clId="{3F7FB391-E689-4438-9E08-5EC6E3D820C0}" dt="2022-10-05T09:49:13.557" v="17" actId="20577"/>
          <ac:spMkLst>
            <pc:docMk/>
            <pc:sldMk cId="2984185032" sldId="256"/>
            <ac:spMk id="2" creationId="{00000000-0000-0000-0000-000000000000}"/>
          </ac:spMkLst>
        </pc:spChg>
      </pc:sldChg>
      <pc:sldChg chg="addSp modSp new mod">
        <pc:chgData name="Sara Muneeb" userId="29b624b1-a719-43f5-9b52-388cd4043c04" providerId="ADAL" clId="{3F7FB391-E689-4438-9E08-5EC6E3D820C0}" dt="2022-10-06T03:48:23.084" v="181" actId="1076"/>
        <pc:sldMkLst>
          <pc:docMk/>
          <pc:sldMk cId="3551309204" sldId="257"/>
        </pc:sldMkLst>
        <pc:spChg chg="mod">
          <ac:chgData name="Sara Muneeb" userId="29b624b1-a719-43f5-9b52-388cd4043c04" providerId="ADAL" clId="{3F7FB391-E689-4438-9E08-5EC6E3D820C0}" dt="2022-10-05T09:56:44.852" v="32" actId="20577"/>
          <ac:spMkLst>
            <pc:docMk/>
            <pc:sldMk cId="3551309204" sldId="257"/>
            <ac:spMk id="2" creationId="{8B6E7983-B3F9-F39F-CB3C-088E7400C18D}"/>
          </ac:spMkLst>
        </pc:spChg>
        <pc:spChg chg="mod">
          <ac:chgData name="Sara Muneeb" userId="29b624b1-a719-43f5-9b52-388cd4043c04" providerId="ADAL" clId="{3F7FB391-E689-4438-9E08-5EC6E3D820C0}" dt="2022-10-06T03:47:31.792" v="177" actId="404"/>
          <ac:spMkLst>
            <pc:docMk/>
            <pc:sldMk cId="3551309204" sldId="257"/>
            <ac:spMk id="3" creationId="{A19B700E-6D40-1EE4-AE4F-B0623D89335D}"/>
          </ac:spMkLst>
        </pc:spChg>
        <pc:picChg chg="add mod">
          <ac:chgData name="Sara Muneeb" userId="29b624b1-a719-43f5-9b52-388cd4043c04" providerId="ADAL" clId="{3F7FB391-E689-4438-9E08-5EC6E3D820C0}" dt="2022-10-06T03:48:23.084" v="181" actId="1076"/>
          <ac:picMkLst>
            <pc:docMk/>
            <pc:sldMk cId="3551309204" sldId="257"/>
            <ac:picMk id="1026" creationId="{0669B95C-8EA7-B4C2-52BC-9C1E1ECD842D}"/>
          </ac:picMkLst>
        </pc:picChg>
      </pc:sldChg>
      <pc:sldChg chg="del">
        <pc:chgData name="Sara Muneeb" userId="29b624b1-a719-43f5-9b52-388cd4043c04" providerId="ADAL" clId="{3F7FB391-E689-4438-9E08-5EC6E3D820C0}" dt="2022-10-05T09:56:34.003" v="18" actId="47"/>
        <pc:sldMkLst>
          <pc:docMk/>
          <pc:sldMk cId="4179302358" sldId="257"/>
        </pc:sldMkLst>
      </pc:sldChg>
      <pc:sldChg chg="del">
        <pc:chgData name="Sara Muneeb" userId="29b624b1-a719-43f5-9b52-388cd4043c04" providerId="ADAL" clId="{3F7FB391-E689-4438-9E08-5EC6E3D820C0}" dt="2022-10-05T09:56:34.003" v="18" actId="47"/>
        <pc:sldMkLst>
          <pc:docMk/>
          <pc:sldMk cId="896610511" sldId="258"/>
        </pc:sldMkLst>
      </pc:sldChg>
      <pc:sldChg chg="addSp modSp new mod">
        <pc:chgData name="Sara Muneeb" userId="29b624b1-a719-43f5-9b52-388cd4043c04" providerId="ADAL" clId="{3F7FB391-E689-4438-9E08-5EC6E3D820C0}" dt="2022-10-06T06:18:14.247" v="287" actId="1076"/>
        <pc:sldMkLst>
          <pc:docMk/>
          <pc:sldMk cId="2024920055" sldId="258"/>
        </pc:sldMkLst>
        <pc:spChg chg="mod">
          <ac:chgData name="Sara Muneeb" userId="29b624b1-a719-43f5-9b52-388cd4043c04" providerId="ADAL" clId="{3F7FB391-E689-4438-9E08-5EC6E3D820C0}" dt="2022-10-06T04:00:46.203" v="194" actId="20577"/>
          <ac:spMkLst>
            <pc:docMk/>
            <pc:sldMk cId="2024920055" sldId="258"/>
            <ac:spMk id="2" creationId="{31C45E19-68AF-FB66-8D92-38BA7D18642B}"/>
          </ac:spMkLst>
        </pc:spChg>
        <pc:spChg chg="mod">
          <ac:chgData name="Sara Muneeb" userId="29b624b1-a719-43f5-9b52-388cd4043c04" providerId="ADAL" clId="{3F7FB391-E689-4438-9E08-5EC6E3D820C0}" dt="2022-10-06T04:09:20.693" v="284" actId="20577"/>
          <ac:spMkLst>
            <pc:docMk/>
            <pc:sldMk cId="2024920055" sldId="258"/>
            <ac:spMk id="3" creationId="{609E5FCB-8113-F780-289C-17FC58F13008}"/>
          </ac:spMkLst>
        </pc:spChg>
        <pc:picChg chg="add mod">
          <ac:chgData name="Sara Muneeb" userId="29b624b1-a719-43f5-9b52-388cd4043c04" providerId="ADAL" clId="{3F7FB391-E689-4438-9E08-5EC6E3D820C0}" dt="2022-10-06T06:18:14.247" v="287" actId="1076"/>
          <ac:picMkLst>
            <pc:docMk/>
            <pc:sldMk cId="2024920055" sldId="258"/>
            <ac:picMk id="2050" creationId="{B570AF24-EDFE-457A-E6EE-0A80EE7EFAFE}"/>
          </ac:picMkLst>
        </pc:picChg>
      </pc:sldChg>
      <pc:sldChg chg="del">
        <pc:chgData name="Sara Muneeb" userId="29b624b1-a719-43f5-9b52-388cd4043c04" providerId="ADAL" clId="{3F7FB391-E689-4438-9E08-5EC6E3D820C0}" dt="2022-10-05T09:56:34.003" v="18" actId="47"/>
        <pc:sldMkLst>
          <pc:docMk/>
          <pc:sldMk cId="3149991155" sldId="259"/>
        </pc:sldMkLst>
      </pc:sldChg>
      <pc:sldChg chg="addSp delSp modSp new mod">
        <pc:chgData name="Sara Muneeb" userId="29b624b1-a719-43f5-9b52-388cd4043c04" providerId="ADAL" clId="{3F7FB391-E689-4438-9E08-5EC6E3D820C0}" dt="2022-10-06T07:13:23.912" v="365" actId="14100"/>
        <pc:sldMkLst>
          <pc:docMk/>
          <pc:sldMk cId="3918807433" sldId="259"/>
        </pc:sldMkLst>
        <pc:spChg chg="mod">
          <ac:chgData name="Sara Muneeb" userId="29b624b1-a719-43f5-9b52-388cd4043c04" providerId="ADAL" clId="{3F7FB391-E689-4438-9E08-5EC6E3D820C0}" dt="2022-10-06T07:08:13.379" v="298" actId="20577"/>
          <ac:spMkLst>
            <pc:docMk/>
            <pc:sldMk cId="3918807433" sldId="259"/>
            <ac:spMk id="2" creationId="{264102E1-B99B-5021-A623-ADEC1B23D6BA}"/>
          </ac:spMkLst>
        </pc:spChg>
        <pc:spChg chg="add del mod">
          <ac:chgData name="Sara Muneeb" userId="29b624b1-a719-43f5-9b52-388cd4043c04" providerId="ADAL" clId="{3F7FB391-E689-4438-9E08-5EC6E3D820C0}" dt="2022-10-06T07:10:08.053" v="363" actId="20577"/>
          <ac:spMkLst>
            <pc:docMk/>
            <pc:sldMk cId="3918807433" sldId="259"/>
            <ac:spMk id="3" creationId="{2DFCFD70-0E78-D3C5-9D14-05657D8BB8A2}"/>
          </ac:spMkLst>
        </pc:spChg>
        <pc:spChg chg="add del mod">
          <ac:chgData name="Sara Muneeb" userId="29b624b1-a719-43f5-9b52-388cd4043c04" providerId="ADAL" clId="{3F7FB391-E689-4438-9E08-5EC6E3D820C0}" dt="2022-10-06T07:08:44.873" v="348"/>
          <ac:spMkLst>
            <pc:docMk/>
            <pc:sldMk cId="3918807433" sldId="259"/>
            <ac:spMk id="4" creationId="{0B00268D-2C1F-D00E-B23E-B7CEC8F472F2}"/>
          </ac:spMkLst>
        </pc:spChg>
        <pc:spChg chg="add del mod">
          <ac:chgData name="Sara Muneeb" userId="29b624b1-a719-43f5-9b52-388cd4043c04" providerId="ADAL" clId="{3F7FB391-E689-4438-9E08-5EC6E3D820C0}" dt="2022-10-06T07:08:39.142" v="345" actId="21"/>
          <ac:spMkLst>
            <pc:docMk/>
            <pc:sldMk cId="3918807433" sldId="259"/>
            <ac:spMk id="5" creationId="{00ACD40F-147E-0C1F-F689-25C1632407A0}"/>
          </ac:spMkLst>
        </pc:spChg>
        <pc:picChg chg="add mod">
          <ac:chgData name="Sara Muneeb" userId="29b624b1-a719-43f5-9b52-388cd4043c04" providerId="ADAL" clId="{3F7FB391-E689-4438-9E08-5EC6E3D820C0}" dt="2022-10-06T07:13:23.912" v="365" actId="14100"/>
          <ac:picMkLst>
            <pc:docMk/>
            <pc:sldMk cId="3918807433" sldId="259"/>
            <ac:picMk id="3076" creationId="{B11C7E45-FB31-097B-BF92-9F9ECA6436F0}"/>
          </ac:picMkLst>
        </pc:picChg>
      </pc:sldChg>
      <pc:sldChg chg="del">
        <pc:chgData name="Sara Muneeb" userId="29b624b1-a719-43f5-9b52-388cd4043c04" providerId="ADAL" clId="{3F7FB391-E689-4438-9E08-5EC6E3D820C0}" dt="2022-10-05T09:56:34.003" v="18" actId="47"/>
        <pc:sldMkLst>
          <pc:docMk/>
          <pc:sldMk cId="198138684" sldId="260"/>
        </pc:sldMkLst>
      </pc:sldChg>
      <pc:sldChg chg="modSp new mod">
        <pc:chgData name="Sara Muneeb" userId="29b624b1-a719-43f5-9b52-388cd4043c04" providerId="ADAL" clId="{3F7FB391-E689-4438-9E08-5EC6E3D820C0}" dt="2022-10-06T08:29:42.002" v="440" actId="113"/>
        <pc:sldMkLst>
          <pc:docMk/>
          <pc:sldMk cId="4186466395" sldId="260"/>
        </pc:sldMkLst>
        <pc:spChg chg="mod">
          <ac:chgData name="Sara Muneeb" userId="29b624b1-a719-43f5-9b52-388cd4043c04" providerId="ADAL" clId="{3F7FB391-E689-4438-9E08-5EC6E3D820C0}" dt="2022-10-06T07:15:43.743" v="398" actId="20577"/>
          <ac:spMkLst>
            <pc:docMk/>
            <pc:sldMk cId="4186466395" sldId="260"/>
            <ac:spMk id="2" creationId="{8E88E8BD-1CA7-3ADB-E270-7A65BE18077D}"/>
          </ac:spMkLst>
        </pc:spChg>
        <pc:spChg chg="mod">
          <ac:chgData name="Sara Muneeb" userId="29b624b1-a719-43f5-9b52-388cd4043c04" providerId="ADAL" clId="{3F7FB391-E689-4438-9E08-5EC6E3D820C0}" dt="2022-10-06T08:29:42.002" v="440" actId="113"/>
          <ac:spMkLst>
            <pc:docMk/>
            <pc:sldMk cId="4186466395" sldId="260"/>
            <ac:spMk id="3" creationId="{EE3469E8-E6C7-170C-592B-6D8710B05402}"/>
          </ac:spMkLst>
        </pc:spChg>
      </pc:sldChg>
      <pc:sldChg chg="del">
        <pc:chgData name="Sara Muneeb" userId="29b624b1-a719-43f5-9b52-388cd4043c04" providerId="ADAL" clId="{3F7FB391-E689-4438-9E08-5EC6E3D820C0}" dt="2022-10-05T09:56:34.003" v="18" actId="47"/>
        <pc:sldMkLst>
          <pc:docMk/>
          <pc:sldMk cId="2876332182" sldId="261"/>
        </pc:sldMkLst>
      </pc:sldChg>
      <pc:sldChg chg="addSp modSp new mod">
        <pc:chgData name="Sara Muneeb" userId="29b624b1-a719-43f5-9b52-388cd4043c04" providerId="ADAL" clId="{3F7FB391-E689-4438-9E08-5EC6E3D820C0}" dt="2022-10-06T08:34:40.806" v="583" actId="14100"/>
        <pc:sldMkLst>
          <pc:docMk/>
          <pc:sldMk cId="3337870780" sldId="261"/>
        </pc:sldMkLst>
        <pc:spChg chg="mod">
          <ac:chgData name="Sara Muneeb" userId="29b624b1-a719-43f5-9b52-388cd4043c04" providerId="ADAL" clId="{3F7FB391-E689-4438-9E08-5EC6E3D820C0}" dt="2022-10-06T08:30:22.112" v="465" actId="20577"/>
          <ac:spMkLst>
            <pc:docMk/>
            <pc:sldMk cId="3337870780" sldId="261"/>
            <ac:spMk id="2" creationId="{77C93915-CC0A-78EC-1E95-6E3300CDCB55}"/>
          </ac:spMkLst>
        </pc:spChg>
        <pc:spChg chg="mod">
          <ac:chgData name="Sara Muneeb" userId="29b624b1-a719-43f5-9b52-388cd4043c04" providerId="ADAL" clId="{3F7FB391-E689-4438-9E08-5EC6E3D820C0}" dt="2022-10-06T08:34:30.964" v="580" actId="14100"/>
          <ac:spMkLst>
            <pc:docMk/>
            <pc:sldMk cId="3337870780" sldId="261"/>
            <ac:spMk id="3" creationId="{8F931A51-73BE-4AF1-56D3-0F0496D18BCE}"/>
          </ac:spMkLst>
        </pc:spChg>
        <pc:picChg chg="add mod">
          <ac:chgData name="Sara Muneeb" userId="29b624b1-a719-43f5-9b52-388cd4043c04" providerId="ADAL" clId="{3F7FB391-E689-4438-9E08-5EC6E3D820C0}" dt="2022-10-06T08:34:40.806" v="583" actId="14100"/>
          <ac:picMkLst>
            <pc:docMk/>
            <pc:sldMk cId="3337870780" sldId="261"/>
            <ac:picMk id="4098" creationId="{05797A4A-E187-8C82-FABE-1088EEECD08F}"/>
          </ac:picMkLst>
        </pc:picChg>
      </pc:sldChg>
      <pc:sldChg chg="del">
        <pc:chgData name="Sara Muneeb" userId="29b624b1-a719-43f5-9b52-388cd4043c04" providerId="ADAL" clId="{3F7FB391-E689-4438-9E08-5EC6E3D820C0}" dt="2022-10-05T09:56:34.003" v="18" actId="47"/>
        <pc:sldMkLst>
          <pc:docMk/>
          <pc:sldMk cId="601268" sldId="262"/>
        </pc:sldMkLst>
      </pc:sldChg>
      <pc:sldChg chg="addSp delSp modSp new mod">
        <pc:chgData name="Sara Muneeb" userId="29b624b1-a719-43f5-9b52-388cd4043c04" providerId="ADAL" clId="{3F7FB391-E689-4438-9E08-5EC6E3D820C0}" dt="2022-10-06T08:42:26.485" v="649" actId="14100"/>
        <pc:sldMkLst>
          <pc:docMk/>
          <pc:sldMk cId="1654318215" sldId="262"/>
        </pc:sldMkLst>
        <pc:spChg chg="mod">
          <ac:chgData name="Sara Muneeb" userId="29b624b1-a719-43f5-9b52-388cd4043c04" providerId="ADAL" clId="{3F7FB391-E689-4438-9E08-5EC6E3D820C0}" dt="2022-10-06T08:37:27.397" v="609" actId="20577"/>
          <ac:spMkLst>
            <pc:docMk/>
            <pc:sldMk cId="1654318215" sldId="262"/>
            <ac:spMk id="2" creationId="{0AFBDD36-3CFD-05D8-4E2B-32CD8D39C844}"/>
          </ac:spMkLst>
        </pc:spChg>
        <pc:spChg chg="del">
          <ac:chgData name="Sara Muneeb" userId="29b624b1-a719-43f5-9b52-388cd4043c04" providerId="ADAL" clId="{3F7FB391-E689-4438-9E08-5EC6E3D820C0}" dt="2022-10-06T08:41:03.710" v="610" actId="22"/>
          <ac:spMkLst>
            <pc:docMk/>
            <pc:sldMk cId="1654318215" sldId="262"/>
            <ac:spMk id="3" creationId="{B32BA12A-2F1E-2F5C-C7D0-F68B78713812}"/>
          </ac:spMkLst>
        </pc:spChg>
        <pc:spChg chg="add mod">
          <ac:chgData name="Sara Muneeb" userId="29b624b1-a719-43f5-9b52-388cd4043c04" providerId="ADAL" clId="{3F7FB391-E689-4438-9E08-5EC6E3D820C0}" dt="2022-10-06T08:42:11.637" v="633" actId="1076"/>
          <ac:spMkLst>
            <pc:docMk/>
            <pc:sldMk cId="1654318215" sldId="262"/>
            <ac:spMk id="8" creationId="{05524CB5-3D13-759E-DA78-B32FCA477A71}"/>
          </ac:spMkLst>
        </pc:spChg>
        <pc:spChg chg="add mod">
          <ac:chgData name="Sara Muneeb" userId="29b624b1-a719-43f5-9b52-388cd4043c04" providerId="ADAL" clId="{3F7FB391-E689-4438-9E08-5EC6E3D820C0}" dt="2022-10-06T08:42:26.485" v="649" actId="14100"/>
          <ac:spMkLst>
            <pc:docMk/>
            <pc:sldMk cId="1654318215" sldId="262"/>
            <ac:spMk id="9" creationId="{57652B81-9115-0557-F496-47D63B7563DF}"/>
          </ac:spMkLst>
        </pc:spChg>
        <pc:picChg chg="add mod ord">
          <ac:chgData name="Sara Muneeb" userId="29b624b1-a719-43f5-9b52-388cd4043c04" providerId="ADAL" clId="{3F7FB391-E689-4438-9E08-5EC6E3D820C0}" dt="2022-10-06T08:41:52.324" v="618" actId="1076"/>
          <ac:picMkLst>
            <pc:docMk/>
            <pc:sldMk cId="1654318215" sldId="262"/>
            <ac:picMk id="5" creationId="{9BFF0D8F-9952-4340-5E8A-CD5F0AC0D03A}"/>
          </ac:picMkLst>
        </pc:picChg>
        <pc:picChg chg="add mod">
          <ac:chgData name="Sara Muneeb" userId="29b624b1-a719-43f5-9b52-388cd4043c04" providerId="ADAL" clId="{3F7FB391-E689-4438-9E08-5EC6E3D820C0}" dt="2022-10-06T08:41:46.393" v="616" actId="14100"/>
          <ac:picMkLst>
            <pc:docMk/>
            <pc:sldMk cId="1654318215" sldId="262"/>
            <ac:picMk id="7" creationId="{AAEB9402-A727-C483-9BD7-4CE0E1987CFF}"/>
          </ac:picMkLst>
        </pc:picChg>
      </pc:sldChg>
      <pc:sldChg chg="del">
        <pc:chgData name="Sara Muneeb" userId="29b624b1-a719-43f5-9b52-388cd4043c04" providerId="ADAL" clId="{3F7FB391-E689-4438-9E08-5EC6E3D820C0}" dt="2022-10-05T09:56:34.003" v="18" actId="47"/>
        <pc:sldMkLst>
          <pc:docMk/>
          <pc:sldMk cId="2598016477" sldId="263"/>
        </pc:sldMkLst>
      </pc:sldChg>
      <pc:sldChg chg="addSp delSp modSp new mod">
        <pc:chgData name="Sara Muneeb" userId="29b624b1-a719-43f5-9b52-388cd4043c04" providerId="ADAL" clId="{3F7FB391-E689-4438-9E08-5EC6E3D820C0}" dt="2022-10-06T08:47:35.798" v="716" actId="1076"/>
        <pc:sldMkLst>
          <pc:docMk/>
          <pc:sldMk cId="4294319554" sldId="263"/>
        </pc:sldMkLst>
        <pc:spChg chg="mod">
          <ac:chgData name="Sara Muneeb" userId="29b624b1-a719-43f5-9b52-388cd4043c04" providerId="ADAL" clId="{3F7FB391-E689-4438-9E08-5EC6E3D820C0}" dt="2022-10-06T08:46:51.186" v="657" actId="20577"/>
          <ac:spMkLst>
            <pc:docMk/>
            <pc:sldMk cId="4294319554" sldId="263"/>
            <ac:spMk id="2" creationId="{469FB018-CF21-CC93-779B-104E271521D0}"/>
          </ac:spMkLst>
        </pc:spChg>
        <pc:spChg chg="del mod">
          <ac:chgData name="Sara Muneeb" userId="29b624b1-a719-43f5-9b52-388cd4043c04" providerId="ADAL" clId="{3F7FB391-E689-4438-9E08-5EC6E3D820C0}" dt="2022-10-06T08:46:53.073" v="659" actId="22"/>
          <ac:spMkLst>
            <pc:docMk/>
            <pc:sldMk cId="4294319554" sldId="263"/>
            <ac:spMk id="3" creationId="{400FC049-CE97-4E48-C2B2-08F2CCEF5CF0}"/>
          </ac:spMkLst>
        </pc:spChg>
        <pc:spChg chg="add mod">
          <ac:chgData name="Sara Muneeb" userId="29b624b1-a719-43f5-9b52-388cd4043c04" providerId="ADAL" clId="{3F7FB391-E689-4438-9E08-5EC6E3D820C0}" dt="2022-10-06T08:47:35.798" v="716" actId="1076"/>
          <ac:spMkLst>
            <pc:docMk/>
            <pc:sldMk cId="4294319554" sldId="263"/>
            <ac:spMk id="6" creationId="{DF8DA616-CF7C-4736-87BD-4387F0454C7F}"/>
          </ac:spMkLst>
        </pc:spChg>
        <pc:picChg chg="add mod ord">
          <ac:chgData name="Sara Muneeb" userId="29b624b1-a719-43f5-9b52-388cd4043c04" providerId="ADAL" clId="{3F7FB391-E689-4438-9E08-5EC6E3D820C0}" dt="2022-10-06T08:46:53.073" v="659" actId="22"/>
          <ac:picMkLst>
            <pc:docMk/>
            <pc:sldMk cId="4294319554" sldId="263"/>
            <ac:picMk id="5" creationId="{157A1106-BB2F-1E78-12F5-0B15370D88DD}"/>
          </ac:picMkLst>
        </pc:picChg>
      </pc:sldChg>
      <pc:sldChg chg="del">
        <pc:chgData name="Sara Muneeb" userId="29b624b1-a719-43f5-9b52-388cd4043c04" providerId="ADAL" clId="{3F7FB391-E689-4438-9E08-5EC6E3D820C0}" dt="2022-10-05T09:56:34.003" v="18" actId="47"/>
        <pc:sldMkLst>
          <pc:docMk/>
          <pc:sldMk cId="2320396932" sldId="264"/>
        </pc:sldMkLst>
      </pc:sldChg>
      <pc:sldChg chg="addSp delSp modSp new mod">
        <pc:chgData name="Sara Muneeb" userId="29b624b1-a719-43f5-9b52-388cd4043c04" providerId="ADAL" clId="{3F7FB391-E689-4438-9E08-5EC6E3D820C0}" dt="2022-10-06T08:48:44.627" v="803" actId="20577"/>
        <pc:sldMkLst>
          <pc:docMk/>
          <pc:sldMk cId="3609823631" sldId="264"/>
        </pc:sldMkLst>
        <pc:spChg chg="mod">
          <ac:chgData name="Sara Muneeb" userId="29b624b1-a719-43f5-9b52-388cd4043c04" providerId="ADAL" clId="{3F7FB391-E689-4438-9E08-5EC6E3D820C0}" dt="2022-10-06T08:48:44.627" v="803" actId="20577"/>
          <ac:spMkLst>
            <pc:docMk/>
            <pc:sldMk cId="3609823631" sldId="264"/>
            <ac:spMk id="2" creationId="{3D2BA08B-F34D-C586-7BF3-984DEA5671A0}"/>
          </ac:spMkLst>
        </pc:spChg>
        <pc:spChg chg="del">
          <ac:chgData name="Sara Muneeb" userId="29b624b1-a719-43f5-9b52-388cd4043c04" providerId="ADAL" clId="{3F7FB391-E689-4438-9E08-5EC6E3D820C0}" dt="2022-10-06T08:47:56.775" v="725" actId="22"/>
          <ac:spMkLst>
            <pc:docMk/>
            <pc:sldMk cId="3609823631" sldId="264"/>
            <ac:spMk id="3" creationId="{F45FF0E7-5FA8-61DA-D6EC-ECDA2C825906}"/>
          </ac:spMkLst>
        </pc:spChg>
        <pc:spChg chg="add mod">
          <ac:chgData name="Sara Muneeb" userId="29b624b1-a719-43f5-9b52-388cd4043c04" providerId="ADAL" clId="{3F7FB391-E689-4438-9E08-5EC6E3D820C0}" dt="2022-10-06T08:48:35.838" v="784" actId="1076"/>
          <ac:spMkLst>
            <pc:docMk/>
            <pc:sldMk cId="3609823631" sldId="264"/>
            <ac:spMk id="6" creationId="{2D1C418D-5312-EE06-7625-9FAA2E879447}"/>
          </ac:spMkLst>
        </pc:spChg>
        <pc:picChg chg="add mod ord">
          <ac:chgData name="Sara Muneeb" userId="29b624b1-a719-43f5-9b52-388cd4043c04" providerId="ADAL" clId="{3F7FB391-E689-4438-9E08-5EC6E3D820C0}" dt="2022-10-06T08:47:56.775" v="725" actId="22"/>
          <ac:picMkLst>
            <pc:docMk/>
            <pc:sldMk cId="3609823631" sldId="264"/>
            <ac:picMk id="5" creationId="{BA195658-4101-E5E2-D2BC-C14D1A7ACA7F}"/>
          </ac:picMkLst>
        </pc:picChg>
      </pc:sldChg>
      <pc:sldChg chg="del">
        <pc:chgData name="Sara Muneeb" userId="29b624b1-a719-43f5-9b52-388cd4043c04" providerId="ADAL" clId="{3F7FB391-E689-4438-9E08-5EC6E3D820C0}" dt="2022-10-05T09:56:34.003" v="18" actId="47"/>
        <pc:sldMkLst>
          <pc:docMk/>
          <pc:sldMk cId="766487697" sldId="265"/>
        </pc:sldMkLst>
      </pc:sldChg>
      <pc:sldChg chg="addSp delSp modSp new mod">
        <pc:chgData name="Sara Muneeb" userId="29b624b1-a719-43f5-9b52-388cd4043c04" providerId="ADAL" clId="{3F7FB391-E689-4438-9E08-5EC6E3D820C0}" dt="2022-10-06T08:57:37.841" v="857" actId="22"/>
        <pc:sldMkLst>
          <pc:docMk/>
          <pc:sldMk cId="3671922232" sldId="265"/>
        </pc:sldMkLst>
        <pc:spChg chg="mod">
          <ac:chgData name="Sara Muneeb" userId="29b624b1-a719-43f5-9b52-388cd4043c04" providerId="ADAL" clId="{3F7FB391-E689-4438-9E08-5EC6E3D820C0}" dt="2022-10-06T08:57:35.313" v="855" actId="20577"/>
          <ac:spMkLst>
            <pc:docMk/>
            <pc:sldMk cId="3671922232" sldId="265"/>
            <ac:spMk id="2" creationId="{B8E0596E-AD56-8BDC-461F-DD9D8C92FFEE}"/>
          </ac:spMkLst>
        </pc:spChg>
        <pc:spChg chg="del mod">
          <ac:chgData name="Sara Muneeb" userId="29b624b1-a719-43f5-9b52-388cd4043c04" providerId="ADAL" clId="{3F7FB391-E689-4438-9E08-5EC6E3D820C0}" dt="2022-10-06T08:57:37.841" v="857" actId="22"/>
          <ac:spMkLst>
            <pc:docMk/>
            <pc:sldMk cId="3671922232" sldId="265"/>
            <ac:spMk id="3" creationId="{D77B6166-2B1F-49E0-DC4B-0820897636ED}"/>
          </ac:spMkLst>
        </pc:spChg>
        <pc:picChg chg="add mod ord">
          <ac:chgData name="Sara Muneeb" userId="29b624b1-a719-43f5-9b52-388cd4043c04" providerId="ADAL" clId="{3F7FB391-E689-4438-9E08-5EC6E3D820C0}" dt="2022-10-06T08:57:37.841" v="857" actId="22"/>
          <ac:picMkLst>
            <pc:docMk/>
            <pc:sldMk cId="3671922232" sldId="265"/>
            <ac:picMk id="5" creationId="{859A201E-251B-ACC1-2B05-AA08127964CF}"/>
          </ac:picMkLst>
        </pc:picChg>
      </pc:sldChg>
      <pc:sldChg chg="del">
        <pc:chgData name="Sara Muneeb" userId="29b624b1-a719-43f5-9b52-388cd4043c04" providerId="ADAL" clId="{3F7FB391-E689-4438-9E08-5EC6E3D820C0}" dt="2022-10-05T09:56:34.003" v="18" actId="47"/>
        <pc:sldMkLst>
          <pc:docMk/>
          <pc:sldMk cId="1657546060" sldId="266"/>
        </pc:sldMkLst>
      </pc:sldChg>
      <pc:sldChg chg="del">
        <pc:chgData name="Sara Muneeb" userId="29b624b1-a719-43f5-9b52-388cd4043c04" providerId="ADAL" clId="{3F7FB391-E689-4438-9E08-5EC6E3D820C0}" dt="2022-10-05T09:56:34.003" v="18" actId="47"/>
        <pc:sldMkLst>
          <pc:docMk/>
          <pc:sldMk cId="3390644009" sldId="267"/>
        </pc:sldMkLst>
      </pc:sldChg>
      <pc:sldChg chg="modSp mod">
        <pc:chgData name="Sara Muneeb" userId="29b624b1-a719-43f5-9b52-388cd4043c04" providerId="ADAL" clId="{3F7FB391-E689-4438-9E08-5EC6E3D820C0}" dt="2022-10-10T06:34:37.994" v="926" actId="20577"/>
        <pc:sldMkLst>
          <pc:docMk/>
          <pc:sldMk cId="1251303979" sldId="268"/>
        </pc:sldMkLst>
        <pc:spChg chg="mod">
          <ac:chgData name="Sara Muneeb" userId="29b624b1-a719-43f5-9b52-388cd4043c04" providerId="ADAL" clId="{3F7FB391-E689-4438-9E08-5EC6E3D820C0}" dt="2022-10-10T06:34:37.994" v="926" actId="20577"/>
          <ac:spMkLst>
            <pc:docMk/>
            <pc:sldMk cId="1251303979" sldId="268"/>
            <ac:spMk id="3" creationId="{6D4F821F-443B-73AB-438B-0D79F768E520}"/>
          </ac:spMkLst>
        </pc:spChg>
      </pc:sldChg>
      <pc:sldChg chg="del">
        <pc:chgData name="Sara Muneeb" userId="29b624b1-a719-43f5-9b52-388cd4043c04" providerId="ADAL" clId="{3F7FB391-E689-4438-9E08-5EC6E3D820C0}" dt="2022-10-05T09:56:34.003" v="18" actId="47"/>
        <pc:sldMkLst>
          <pc:docMk/>
          <pc:sldMk cId="3167281788" sldId="268"/>
        </pc:sldMkLst>
      </pc:sldChg>
      <pc:sldChg chg="del">
        <pc:chgData name="Sara Muneeb" userId="29b624b1-a719-43f5-9b52-388cd4043c04" providerId="ADAL" clId="{3F7FB391-E689-4438-9E08-5EC6E3D820C0}" dt="2022-10-05T09:56:34.003" v="18" actId="47"/>
        <pc:sldMkLst>
          <pc:docMk/>
          <pc:sldMk cId="3448848701" sldId="269"/>
        </pc:sldMkLst>
      </pc:sldChg>
      <pc:sldChg chg="del">
        <pc:chgData name="Sara Muneeb" userId="29b624b1-a719-43f5-9b52-388cd4043c04" providerId="ADAL" clId="{3F7FB391-E689-4438-9E08-5EC6E3D820C0}" dt="2022-10-05T09:56:34.003" v="18" actId="47"/>
        <pc:sldMkLst>
          <pc:docMk/>
          <pc:sldMk cId="4245632414" sldId="270"/>
        </pc:sldMkLst>
      </pc:sldChg>
      <pc:sldChg chg="del">
        <pc:chgData name="Sara Muneeb" userId="29b624b1-a719-43f5-9b52-388cd4043c04" providerId="ADAL" clId="{3F7FB391-E689-4438-9E08-5EC6E3D820C0}" dt="2022-10-05T09:56:34.003" v="18" actId="47"/>
        <pc:sldMkLst>
          <pc:docMk/>
          <pc:sldMk cId="4006803244" sldId="271"/>
        </pc:sldMkLst>
      </pc:sldChg>
      <pc:sldChg chg="del">
        <pc:chgData name="Sara Muneeb" userId="29b624b1-a719-43f5-9b52-388cd4043c04" providerId="ADAL" clId="{3F7FB391-E689-4438-9E08-5EC6E3D820C0}" dt="2022-10-05T09:56:34.003" v="18" actId="47"/>
        <pc:sldMkLst>
          <pc:docMk/>
          <pc:sldMk cId="1424118343" sldId="272"/>
        </pc:sldMkLst>
      </pc:sldChg>
      <pc:sldChg chg="del">
        <pc:chgData name="Sara Muneeb" userId="29b624b1-a719-43f5-9b52-388cd4043c04" providerId="ADAL" clId="{3F7FB391-E689-4438-9E08-5EC6E3D820C0}" dt="2022-10-05T09:56:34.003" v="18" actId="47"/>
        <pc:sldMkLst>
          <pc:docMk/>
          <pc:sldMk cId="999133735" sldId="273"/>
        </pc:sldMkLst>
      </pc:sldChg>
      <pc:sldChg chg="del">
        <pc:chgData name="Sara Muneeb" userId="29b624b1-a719-43f5-9b52-388cd4043c04" providerId="ADAL" clId="{3F7FB391-E689-4438-9E08-5EC6E3D820C0}" dt="2022-10-05T09:56:34.003" v="18" actId="47"/>
        <pc:sldMkLst>
          <pc:docMk/>
          <pc:sldMk cId="2742577211" sldId="274"/>
        </pc:sldMkLst>
      </pc:sldChg>
      <pc:sldChg chg="del">
        <pc:chgData name="Sara Muneeb" userId="29b624b1-a719-43f5-9b52-388cd4043c04" providerId="ADAL" clId="{3F7FB391-E689-4438-9E08-5EC6E3D820C0}" dt="2022-10-05T09:56:34.003" v="18" actId="47"/>
        <pc:sldMkLst>
          <pc:docMk/>
          <pc:sldMk cId="3394791061" sldId="275"/>
        </pc:sldMkLst>
      </pc:sldChg>
      <pc:sldChg chg="del">
        <pc:chgData name="Sara Muneeb" userId="29b624b1-a719-43f5-9b52-388cd4043c04" providerId="ADAL" clId="{3F7FB391-E689-4438-9E08-5EC6E3D820C0}" dt="2022-10-05T09:56:34.003" v="18" actId="47"/>
        <pc:sldMkLst>
          <pc:docMk/>
          <pc:sldMk cId="2278341385" sldId="276"/>
        </pc:sldMkLst>
      </pc:sldChg>
      <pc:sldChg chg="del">
        <pc:chgData name="Sara Muneeb" userId="29b624b1-a719-43f5-9b52-388cd4043c04" providerId="ADAL" clId="{3F7FB391-E689-4438-9E08-5EC6E3D820C0}" dt="2022-10-05T09:56:34.003" v="18" actId="47"/>
        <pc:sldMkLst>
          <pc:docMk/>
          <pc:sldMk cId="1238051902" sldId="277"/>
        </pc:sldMkLst>
      </pc:sldChg>
      <pc:sldChg chg="del">
        <pc:chgData name="Sara Muneeb" userId="29b624b1-a719-43f5-9b52-388cd4043c04" providerId="ADAL" clId="{3F7FB391-E689-4438-9E08-5EC6E3D820C0}" dt="2022-10-05T09:56:34.003" v="18" actId="47"/>
        <pc:sldMkLst>
          <pc:docMk/>
          <pc:sldMk cId="1237888567" sldId="278"/>
        </pc:sldMkLst>
      </pc:sldChg>
      <pc:sldChg chg="del">
        <pc:chgData name="Sara Muneeb" userId="29b624b1-a719-43f5-9b52-388cd4043c04" providerId="ADAL" clId="{3F7FB391-E689-4438-9E08-5EC6E3D820C0}" dt="2022-10-05T09:56:34.003" v="18" actId="47"/>
        <pc:sldMkLst>
          <pc:docMk/>
          <pc:sldMk cId="3087496290" sldId="280"/>
        </pc:sldMkLst>
      </pc:sldChg>
      <pc:sldChg chg="del">
        <pc:chgData name="Sara Muneeb" userId="29b624b1-a719-43f5-9b52-388cd4043c04" providerId="ADAL" clId="{3F7FB391-E689-4438-9E08-5EC6E3D820C0}" dt="2022-10-05T09:56:34.003" v="18" actId="47"/>
        <pc:sldMkLst>
          <pc:docMk/>
          <pc:sldMk cId="682799263" sldId="281"/>
        </pc:sldMkLst>
      </pc:sldChg>
      <pc:sldChg chg="del">
        <pc:chgData name="Sara Muneeb" userId="29b624b1-a719-43f5-9b52-388cd4043c04" providerId="ADAL" clId="{3F7FB391-E689-4438-9E08-5EC6E3D820C0}" dt="2022-10-05T09:56:34.003" v="18" actId="47"/>
        <pc:sldMkLst>
          <pc:docMk/>
          <pc:sldMk cId="938039169" sldId="284"/>
        </pc:sldMkLst>
      </pc:sldChg>
      <pc:sldChg chg="del">
        <pc:chgData name="Sara Muneeb" userId="29b624b1-a719-43f5-9b52-388cd4043c04" providerId="ADAL" clId="{3F7FB391-E689-4438-9E08-5EC6E3D820C0}" dt="2022-10-05T09:56:34.003" v="18" actId="47"/>
        <pc:sldMkLst>
          <pc:docMk/>
          <pc:sldMk cId="2063745838" sldId="286"/>
        </pc:sldMkLst>
      </pc:sldChg>
      <pc:sldChg chg="del">
        <pc:chgData name="Sara Muneeb" userId="29b624b1-a719-43f5-9b52-388cd4043c04" providerId="ADAL" clId="{3F7FB391-E689-4438-9E08-5EC6E3D820C0}" dt="2022-10-05T09:56:34.003" v="18" actId="47"/>
        <pc:sldMkLst>
          <pc:docMk/>
          <pc:sldMk cId="1044308845" sldId="287"/>
        </pc:sldMkLst>
      </pc:sldChg>
      <pc:sldChg chg="del">
        <pc:chgData name="Sara Muneeb" userId="29b624b1-a719-43f5-9b52-388cd4043c04" providerId="ADAL" clId="{3F7FB391-E689-4438-9E08-5EC6E3D820C0}" dt="2022-10-05T09:56:34.003" v="18" actId="47"/>
        <pc:sldMkLst>
          <pc:docMk/>
          <pc:sldMk cId="1104968559" sldId="289"/>
        </pc:sldMkLst>
      </pc:sldChg>
      <pc:sldChg chg="del">
        <pc:chgData name="Sara Muneeb" userId="29b624b1-a719-43f5-9b52-388cd4043c04" providerId="ADAL" clId="{3F7FB391-E689-4438-9E08-5EC6E3D820C0}" dt="2022-10-05T09:56:34.003" v="18" actId="47"/>
        <pc:sldMkLst>
          <pc:docMk/>
          <pc:sldMk cId="52606917" sldId="292"/>
        </pc:sldMkLst>
      </pc:sldChg>
      <pc:sldChg chg="del">
        <pc:chgData name="Sara Muneeb" userId="29b624b1-a719-43f5-9b52-388cd4043c04" providerId="ADAL" clId="{3F7FB391-E689-4438-9E08-5EC6E3D820C0}" dt="2022-10-05T09:56:34.003" v="18" actId="47"/>
        <pc:sldMkLst>
          <pc:docMk/>
          <pc:sldMk cId="1356901708" sldId="293"/>
        </pc:sldMkLst>
      </pc:sldChg>
      <pc:sldChg chg="del">
        <pc:chgData name="Sara Muneeb" userId="29b624b1-a719-43f5-9b52-388cd4043c04" providerId="ADAL" clId="{3F7FB391-E689-4438-9E08-5EC6E3D820C0}" dt="2022-10-05T09:56:34.003" v="18" actId="47"/>
        <pc:sldMkLst>
          <pc:docMk/>
          <pc:sldMk cId="3263305752" sldId="294"/>
        </pc:sldMkLst>
      </pc:sldChg>
      <pc:sldChg chg="del">
        <pc:chgData name="Sara Muneeb" userId="29b624b1-a719-43f5-9b52-388cd4043c04" providerId="ADAL" clId="{3F7FB391-E689-4438-9E08-5EC6E3D820C0}" dt="2022-10-05T09:56:34.003" v="18" actId="47"/>
        <pc:sldMkLst>
          <pc:docMk/>
          <pc:sldMk cId="415582154" sldId="295"/>
        </pc:sldMkLst>
      </pc:sldChg>
      <pc:sldChg chg="del">
        <pc:chgData name="Sara Muneeb" userId="29b624b1-a719-43f5-9b52-388cd4043c04" providerId="ADAL" clId="{3F7FB391-E689-4438-9E08-5EC6E3D820C0}" dt="2022-10-05T09:56:34.003" v="18" actId="47"/>
        <pc:sldMkLst>
          <pc:docMk/>
          <pc:sldMk cId="4129240445" sldId="296"/>
        </pc:sldMkLst>
      </pc:sldChg>
      <pc:sldChg chg="del">
        <pc:chgData name="Sara Muneeb" userId="29b624b1-a719-43f5-9b52-388cd4043c04" providerId="ADAL" clId="{3F7FB391-E689-4438-9E08-5EC6E3D820C0}" dt="2022-10-05T09:56:34.003" v="18" actId="47"/>
        <pc:sldMkLst>
          <pc:docMk/>
          <pc:sldMk cId="538218730" sldId="297"/>
        </pc:sldMkLst>
      </pc:sldChg>
      <pc:sldChg chg="del">
        <pc:chgData name="Sara Muneeb" userId="29b624b1-a719-43f5-9b52-388cd4043c04" providerId="ADAL" clId="{3F7FB391-E689-4438-9E08-5EC6E3D820C0}" dt="2022-10-05T09:56:34.003" v="18" actId="47"/>
        <pc:sldMkLst>
          <pc:docMk/>
          <pc:sldMk cId="2682898875" sldId="298"/>
        </pc:sldMkLst>
      </pc:sldChg>
      <pc:sldChg chg="del">
        <pc:chgData name="Sara Muneeb" userId="29b624b1-a719-43f5-9b52-388cd4043c04" providerId="ADAL" clId="{3F7FB391-E689-4438-9E08-5EC6E3D820C0}" dt="2022-10-05T09:56:34.003" v="18" actId="47"/>
        <pc:sldMkLst>
          <pc:docMk/>
          <pc:sldMk cId="3403539787" sldId="301"/>
        </pc:sldMkLst>
      </pc:sldChg>
      <pc:sldChg chg="del">
        <pc:chgData name="Sara Muneeb" userId="29b624b1-a719-43f5-9b52-388cd4043c04" providerId="ADAL" clId="{3F7FB391-E689-4438-9E08-5EC6E3D820C0}" dt="2022-10-05T09:56:34.003" v="18" actId="47"/>
        <pc:sldMkLst>
          <pc:docMk/>
          <pc:sldMk cId="3637490053" sldId="302"/>
        </pc:sldMkLst>
      </pc:sldChg>
      <pc:sldChg chg="del">
        <pc:chgData name="Sara Muneeb" userId="29b624b1-a719-43f5-9b52-388cd4043c04" providerId="ADAL" clId="{3F7FB391-E689-4438-9E08-5EC6E3D820C0}" dt="2022-10-05T09:56:34.003" v="18" actId="47"/>
        <pc:sldMkLst>
          <pc:docMk/>
          <pc:sldMk cId="2876852152" sldId="303"/>
        </pc:sldMkLst>
      </pc:sldChg>
      <pc:sldChg chg="del">
        <pc:chgData name="Sara Muneeb" userId="29b624b1-a719-43f5-9b52-388cd4043c04" providerId="ADAL" clId="{3F7FB391-E689-4438-9E08-5EC6E3D820C0}" dt="2022-10-05T09:56:34.003" v="18" actId="47"/>
        <pc:sldMkLst>
          <pc:docMk/>
          <pc:sldMk cId="86923313" sldId="304"/>
        </pc:sldMkLst>
      </pc:sldChg>
      <pc:sldChg chg="del">
        <pc:chgData name="Sara Muneeb" userId="29b624b1-a719-43f5-9b52-388cd4043c04" providerId="ADAL" clId="{3F7FB391-E689-4438-9E08-5EC6E3D820C0}" dt="2022-10-05T09:56:34.003" v="18" actId="47"/>
        <pc:sldMkLst>
          <pc:docMk/>
          <pc:sldMk cId="4106586161" sldId="305"/>
        </pc:sldMkLst>
      </pc:sldChg>
      <pc:sldChg chg="del">
        <pc:chgData name="Sara Muneeb" userId="29b624b1-a719-43f5-9b52-388cd4043c04" providerId="ADAL" clId="{3F7FB391-E689-4438-9E08-5EC6E3D820C0}" dt="2022-10-05T09:56:34.003" v="18" actId="47"/>
        <pc:sldMkLst>
          <pc:docMk/>
          <pc:sldMk cId="4157403971" sldId="306"/>
        </pc:sldMkLst>
      </pc:sldChg>
      <pc:sldChg chg="del">
        <pc:chgData name="Sara Muneeb" userId="29b624b1-a719-43f5-9b52-388cd4043c04" providerId="ADAL" clId="{3F7FB391-E689-4438-9E08-5EC6E3D820C0}" dt="2022-10-05T09:56:34.003" v="18" actId="47"/>
        <pc:sldMkLst>
          <pc:docMk/>
          <pc:sldMk cId="3279694682" sldId="307"/>
        </pc:sldMkLst>
      </pc:sldChg>
      <pc:sldChg chg="del">
        <pc:chgData name="Sara Muneeb" userId="29b624b1-a719-43f5-9b52-388cd4043c04" providerId="ADAL" clId="{3F7FB391-E689-4438-9E08-5EC6E3D820C0}" dt="2022-10-05T09:56:34.003" v="18" actId="47"/>
        <pc:sldMkLst>
          <pc:docMk/>
          <pc:sldMk cId="3534911287" sldId="308"/>
        </pc:sldMkLst>
      </pc:sldChg>
      <pc:sldChg chg="del">
        <pc:chgData name="Sara Muneeb" userId="29b624b1-a719-43f5-9b52-388cd4043c04" providerId="ADAL" clId="{3F7FB391-E689-4438-9E08-5EC6E3D820C0}" dt="2022-10-05T09:56:34.003" v="18" actId="47"/>
        <pc:sldMkLst>
          <pc:docMk/>
          <pc:sldMk cId="342350972" sldId="309"/>
        </pc:sldMkLst>
      </pc:sldChg>
      <pc:sldChg chg="del">
        <pc:chgData name="Sara Muneeb" userId="29b624b1-a719-43f5-9b52-388cd4043c04" providerId="ADAL" clId="{3F7FB391-E689-4438-9E08-5EC6E3D820C0}" dt="2022-10-05T09:56:34.003" v="18" actId="47"/>
        <pc:sldMkLst>
          <pc:docMk/>
          <pc:sldMk cId="3045204456" sldId="310"/>
        </pc:sldMkLst>
      </pc:sldChg>
      <pc:sldChg chg="del">
        <pc:chgData name="Sara Muneeb" userId="29b624b1-a719-43f5-9b52-388cd4043c04" providerId="ADAL" clId="{3F7FB391-E689-4438-9E08-5EC6E3D820C0}" dt="2022-10-05T09:56:34.003" v="18" actId="47"/>
        <pc:sldMkLst>
          <pc:docMk/>
          <pc:sldMk cId="1345374263" sldId="311"/>
        </pc:sldMkLst>
      </pc:sldChg>
      <pc:sldChg chg="del">
        <pc:chgData name="Sara Muneeb" userId="29b624b1-a719-43f5-9b52-388cd4043c04" providerId="ADAL" clId="{3F7FB391-E689-4438-9E08-5EC6E3D820C0}" dt="2022-10-05T09:56:34.003" v="18" actId="47"/>
        <pc:sldMkLst>
          <pc:docMk/>
          <pc:sldMk cId="2694764269" sldId="312"/>
        </pc:sldMkLst>
      </pc:sldChg>
      <pc:sldChg chg="del">
        <pc:chgData name="Sara Muneeb" userId="29b624b1-a719-43f5-9b52-388cd4043c04" providerId="ADAL" clId="{3F7FB391-E689-4438-9E08-5EC6E3D820C0}" dt="2022-10-05T09:56:34.003" v="18" actId="47"/>
        <pc:sldMkLst>
          <pc:docMk/>
          <pc:sldMk cId="2773881193" sldId="314"/>
        </pc:sldMkLst>
      </pc:sldChg>
      <pc:sldChg chg="del">
        <pc:chgData name="Sara Muneeb" userId="29b624b1-a719-43f5-9b52-388cd4043c04" providerId="ADAL" clId="{3F7FB391-E689-4438-9E08-5EC6E3D820C0}" dt="2022-10-05T09:56:34.003" v="18" actId="47"/>
        <pc:sldMkLst>
          <pc:docMk/>
          <pc:sldMk cId="1482266729" sldId="315"/>
        </pc:sldMkLst>
      </pc:sldChg>
      <pc:sldChg chg="del">
        <pc:chgData name="Sara Muneeb" userId="29b624b1-a719-43f5-9b52-388cd4043c04" providerId="ADAL" clId="{3F7FB391-E689-4438-9E08-5EC6E3D820C0}" dt="2022-10-05T09:56:34.003" v="18" actId="47"/>
        <pc:sldMkLst>
          <pc:docMk/>
          <pc:sldMk cId="34162203" sldId="318"/>
        </pc:sldMkLst>
      </pc:sldChg>
      <pc:sldChg chg="del">
        <pc:chgData name="Sara Muneeb" userId="29b624b1-a719-43f5-9b52-388cd4043c04" providerId="ADAL" clId="{3F7FB391-E689-4438-9E08-5EC6E3D820C0}" dt="2022-10-05T09:56:34.003" v="18" actId="47"/>
        <pc:sldMkLst>
          <pc:docMk/>
          <pc:sldMk cId="2945653139" sldId="319"/>
        </pc:sldMkLst>
      </pc:sldChg>
      <pc:sldChg chg="del">
        <pc:chgData name="Sara Muneeb" userId="29b624b1-a719-43f5-9b52-388cd4043c04" providerId="ADAL" clId="{3F7FB391-E689-4438-9E08-5EC6E3D820C0}" dt="2022-10-05T09:56:34.003" v="18" actId="47"/>
        <pc:sldMkLst>
          <pc:docMk/>
          <pc:sldMk cId="854609834" sldId="320"/>
        </pc:sldMkLst>
      </pc:sldChg>
      <pc:sldChg chg="del">
        <pc:chgData name="Sara Muneeb" userId="29b624b1-a719-43f5-9b52-388cd4043c04" providerId="ADAL" clId="{3F7FB391-E689-4438-9E08-5EC6E3D820C0}" dt="2022-10-05T09:56:34.003" v="18" actId="47"/>
        <pc:sldMkLst>
          <pc:docMk/>
          <pc:sldMk cId="406449667" sldId="321"/>
        </pc:sldMkLst>
      </pc:sldChg>
      <pc:sldChg chg="del">
        <pc:chgData name="Sara Muneeb" userId="29b624b1-a719-43f5-9b52-388cd4043c04" providerId="ADAL" clId="{3F7FB391-E689-4438-9E08-5EC6E3D820C0}" dt="2022-10-05T09:56:34.003" v="18" actId="47"/>
        <pc:sldMkLst>
          <pc:docMk/>
          <pc:sldMk cId="1151827555" sldId="323"/>
        </pc:sldMkLst>
      </pc:sldChg>
      <pc:sldChg chg="del">
        <pc:chgData name="Sara Muneeb" userId="29b624b1-a719-43f5-9b52-388cd4043c04" providerId="ADAL" clId="{3F7FB391-E689-4438-9E08-5EC6E3D820C0}" dt="2022-10-05T09:56:34.003" v="18" actId="47"/>
        <pc:sldMkLst>
          <pc:docMk/>
          <pc:sldMk cId="566433223" sldId="325"/>
        </pc:sldMkLst>
      </pc:sldChg>
      <pc:sldChg chg="del">
        <pc:chgData name="Sara Muneeb" userId="29b624b1-a719-43f5-9b52-388cd4043c04" providerId="ADAL" clId="{3F7FB391-E689-4438-9E08-5EC6E3D820C0}" dt="2022-10-05T09:56:34.003" v="18" actId="47"/>
        <pc:sldMkLst>
          <pc:docMk/>
          <pc:sldMk cId="3425390869" sldId="327"/>
        </pc:sldMkLst>
      </pc:sldChg>
      <pc:sldChg chg="del">
        <pc:chgData name="Sara Muneeb" userId="29b624b1-a719-43f5-9b52-388cd4043c04" providerId="ADAL" clId="{3F7FB391-E689-4438-9E08-5EC6E3D820C0}" dt="2022-10-05T09:56:34.003" v="18" actId="47"/>
        <pc:sldMkLst>
          <pc:docMk/>
          <pc:sldMk cId="3494110084" sldId="328"/>
        </pc:sldMkLst>
      </pc:sldChg>
      <pc:sldChg chg="del">
        <pc:chgData name="Sara Muneeb" userId="29b624b1-a719-43f5-9b52-388cd4043c04" providerId="ADAL" clId="{3F7FB391-E689-4438-9E08-5EC6E3D820C0}" dt="2022-10-05T09:56:34.003" v="18" actId="47"/>
        <pc:sldMkLst>
          <pc:docMk/>
          <pc:sldMk cId="3427912561" sldId="330"/>
        </pc:sldMkLst>
      </pc:sldChg>
      <pc:sldChg chg="del">
        <pc:chgData name="Sara Muneeb" userId="29b624b1-a719-43f5-9b52-388cd4043c04" providerId="ADAL" clId="{3F7FB391-E689-4438-9E08-5EC6E3D820C0}" dt="2022-10-05T09:56:34.003" v="18" actId="47"/>
        <pc:sldMkLst>
          <pc:docMk/>
          <pc:sldMk cId="3349574719" sldId="331"/>
        </pc:sldMkLst>
      </pc:sldChg>
      <pc:sldChg chg="del">
        <pc:chgData name="Sara Muneeb" userId="29b624b1-a719-43f5-9b52-388cd4043c04" providerId="ADAL" clId="{3F7FB391-E689-4438-9E08-5EC6E3D820C0}" dt="2022-10-05T09:56:34.003" v="18" actId="47"/>
        <pc:sldMkLst>
          <pc:docMk/>
          <pc:sldMk cId="3430477893" sldId="332"/>
        </pc:sldMkLst>
      </pc:sldChg>
      <pc:sldChg chg="del">
        <pc:chgData name="Sara Muneeb" userId="29b624b1-a719-43f5-9b52-388cd4043c04" providerId="ADAL" clId="{3F7FB391-E689-4438-9E08-5EC6E3D820C0}" dt="2022-10-05T09:56:34.003" v="18" actId="47"/>
        <pc:sldMkLst>
          <pc:docMk/>
          <pc:sldMk cId="3917894372" sldId="333"/>
        </pc:sldMkLst>
      </pc:sldChg>
      <pc:sldChg chg="del">
        <pc:chgData name="Sara Muneeb" userId="29b624b1-a719-43f5-9b52-388cd4043c04" providerId="ADAL" clId="{3F7FB391-E689-4438-9E08-5EC6E3D820C0}" dt="2022-10-05T09:56:34.003" v="18" actId="47"/>
        <pc:sldMkLst>
          <pc:docMk/>
          <pc:sldMk cId="8593176" sldId="335"/>
        </pc:sldMkLst>
      </pc:sldChg>
      <pc:sldChg chg="del">
        <pc:chgData name="Sara Muneeb" userId="29b624b1-a719-43f5-9b52-388cd4043c04" providerId="ADAL" clId="{3F7FB391-E689-4438-9E08-5EC6E3D820C0}" dt="2022-10-05T09:56:34.003" v="18" actId="47"/>
        <pc:sldMkLst>
          <pc:docMk/>
          <pc:sldMk cId="633161056" sldId="337"/>
        </pc:sldMkLst>
      </pc:sldChg>
      <pc:sldChg chg="del">
        <pc:chgData name="Sara Muneeb" userId="29b624b1-a719-43f5-9b52-388cd4043c04" providerId="ADAL" clId="{3F7FB391-E689-4438-9E08-5EC6E3D820C0}" dt="2022-10-05T09:56:34.003" v="18" actId="47"/>
        <pc:sldMkLst>
          <pc:docMk/>
          <pc:sldMk cId="3882494558" sldId="341"/>
        </pc:sldMkLst>
      </pc:sldChg>
      <pc:sldChg chg="del">
        <pc:chgData name="Sara Muneeb" userId="29b624b1-a719-43f5-9b52-388cd4043c04" providerId="ADAL" clId="{3F7FB391-E689-4438-9E08-5EC6E3D820C0}" dt="2022-10-05T09:56:34.003" v="18" actId="47"/>
        <pc:sldMkLst>
          <pc:docMk/>
          <pc:sldMk cId="2698458265" sldId="342"/>
        </pc:sldMkLst>
      </pc:sldChg>
      <pc:sldChg chg="del">
        <pc:chgData name="Sara Muneeb" userId="29b624b1-a719-43f5-9b52-388cd4043c04" providerId="ADAL" clId="{3F7FB391-E689-4438-9E08-5EC6E3D820C0}" dt="2022-10-05T09:56:34.003" v="18" actId="47"/>
        <pc:sldMkLst>
          <pc:docMk/>
          <pc:sldMk cId="2513089267" sldId="343"/>
        </pc:sldMkLst>
      </pc:sldChg>
      <pc:sldChg chg="del">
        <pc:chgData name="Sara Muneeb" userId="29b624b1-a719-43f5-9b52-388cd4043c04" providerId="ADAL" clId="{3F7FB391-E689-4438-9E08-5EC6E3D820C0}" dt="2022-10-05T09:56:34.003" v="18" actId="47"/>
        <pc:sldMkLst>
          <pc:docMk/>
          <pc:sldMk cId="405946211" sldId="344"/>
        </pc:sldMkLst>
      </pc:sldChg>
      <pc:sldChg chg="del">
        <pc:chgData name="Sara Muneeb" userId="29b624b1-a719-43f5-9b52-388cd4043c04" providerId="ADAL" clId="{3F7FB391-E689-4438-9E08-5EC6E3D820C0}" dt="2022-10-05T09:56:34.003" v="18" actId="47"/>
        <pc:sldMkLst>
          <pc:docMk/>
          <pc:sldMk cId="2989140334" sldId="345"/>
        </pc:sldMkLst>
      </pc:sldChg>
      <pc:sldChg chg="del">
        <pc:chgData name="Sara Muneeb" userId="29b624b1-a719-43f5-9b52-388cd4043c04" providerId="ADAL" clId="{3F7FB391-E689-4438-9E08-5EC6E3D820C0}" dt="2022-10-05T09:56:34.003" v="18" actId="47"/>
        <pc:sldMkLst>
          <pc:docMk/>
          <pc:sldMk cId="3678470995" sldId="346"/>
        </pc:sldMkLst>
      </pc:sldChg>
      <pc:sldChg chg="del">
        <pc:chgData name="Sara Muneeb" userId="29b624b1-a719-43f5-9b52-388cd4043c04" providerId="ADAL" clId="{3F7FB391-E689-4438-9E08-5EC6E3D820C0}" dt="2022-10-05T09:56:34.003" v="18" actId="47"/>
        <pc:sldMkLst>
          <pc:docMk/>
          <pc:sldMk cId="2185956998" sldId="347"/>
        </pc:sldMkLst>
      </pc:sldChg>
      <pc:sldChg chg="del">
        <pc:chgData name="Sara Muneeb" userId="29b624b1-a719-43f5-9b52-388cd4043c04" providerId="ADAL" clId="{3F7FB391-E689-4438-9E08-5EC6E3D820C0}" dt="2022-10-05T09:56:34.003" v="18" actId="47"/>
        <pc:sldMkLst>
          <pc:docMk/>
          <pc:sldMk cId="1296041024" sldId="348"/>
        </pc:sldMkLst>
      </pc:sldChg>
      <pc:sldChg chg="del">
        <pc:chgData name="Sara Muneeb" userId="29b624b1-a719-43f5-9b52-388cd4043c04" providerId="ADAL" clId="{3F7FB391-E689-4438-9E08-5EC6E3D820C0}" dt="2022-10-05T09:56:34.003" v="18" actId="47"/>
        <pc:sldMkLst>
          <pc:docMk/>
          <pc:sldMk cId="1638390018" sldId="350"/>
        </pc:sldMkLst>
      </pc:sldChg>
      <pc:sldChg chg="del">
        <pc:chgData name="Sara Muneeb" userId="29b624b1-a719-43f5-9b52-388cd4043c04" providerId="ADAL" clId="{3F7FB391-E689-4438-9E08-5EC6E3D820C0}" dt="2022-10-05T09:56:34.003" v="18" actId="47"/>
        <pc:sldMkLst>
          <pc:docMk/>
          <pc:sldMk cId="2210810185" sldId="351"/>
        </pc:sldMkLst>
      </pc:sldChg>
      <pc:sldChg chg="del">
        <pc:chgData name="Sara Muneeb" userId="29b624b1-a719-43f5-9b52-388cd4043c04" providerId="ADAL" clId="{3F7FB391-E689-4438-9E08-5EC6E3D820C0}" dt="2022-10-05T09:56:34.003" v="18" actId="47"/>
        <pc:sldMkLst>
          <pc:docMk/>
          <pc:sldMk cId="1182734953" sldId="352"/>
        </pc:sldMkLst>
      </pc:sldChg>
      <pc:sldChg chg="del">
        <pc:chgData name="Sara Muneeb" userId="29b624b1-a719-43f5-9b52-388cd4043c04" providerId="ADAL" clId="{3F7FB391-E689-4438-9E08-5EC6E3D820C0}" dt="2022-10-05T09:56:34.003" v="18" actId="47"/>
        <pc:sldMkLst>
          <pc:docMk/>
          <pc:sldMk cId="3733716193" sldId="353"/>
        </pc:sldMkLst>
      </pc:sldChg>
      <pc:sldChg chg="del">
        <pc:chgData name="Sara Muneeb" userId="29b624b1-a719-43f5-9b52-388cd4043c04" providerId="ADAL" clId="{3F7FB391-E689-4438-9E08-5EC6E3D820C0}" dt="2022-10-05T09:56:34.003" v="18" actId="47"/>
        <pc:sldMkLst>
          <pc:docMk/>
          <pc:sldMk cId="2260623248" sldId="354"/>
        </pc:sldMkLst>
      </pc:sldChg>
      <pc:sldChg chg="del">
        <pc:chgData name="Sara Muneeb" userId="29b624b1-a719-43f5-9b52-388cd4043c04" providerId="ADAL" clId="{3F7FB391-E689-4438-9E08-5EC6E3D820C0}" dt="2022-10-05T09:56:34.003" v="18" actId="47"/>
        <pc:sldMkLst>
          <pc:docMk/>
          <pc:sldMk cId="2264247476" sldId="355"/>
        </pc:sldMkLst>
      </pc:sldChg>
      <pc:sldChg chg="del">
        <pc:chgData name="Sara Muneeb" userId="29b624b1-a719-43f5-9b52-388cd4043c04" providerId="ADAL" clId="{3F7FB391-E689-4438-9E08-5EC6E3D820C0}" dt="2022-10-05T09:56:34.003" v="18" actId="47"/>
        <pc:sldMkLst>
          <pc:docMk/>
          <pc:sldMk cId="1908950209" sldId="356"/>
        </pc:sldMkLst>
      </pc:sldChg>
      <pc:sldChg chg="del">
        <pc:chgData name="Sara Muneeb" userId="29b624b1-a719-43f5-9b52-388cd4043c04" providerId="ADAL" clId="{3F7FB391-E689-4438-9E08-5EC6E3D820C0}" dt="2022-10-05T09:56:34.003" v="18" actId="47"/>
        <pc:sldMkLst>
          <pc:docMk/>
          <pc:sldMk cId="2628421753" sldId="357"/>
        </pc:sldMkLst>
      </pc:sldChg>
      <pc:sldChg chg="del">
        <pc:chgData name="Sara Muneeb" userId="29b624b1-a719-43f5-9b52-388cd4043c04" providerId="ADAL" clId="{3F7FB391-E689-4438-9E08-5EC6E3D820C0}" dt="2022-10-05T09:56:34.003" v="18" actId="47"/>
        <pc:sldMkLst>
          <pc:docMk/>
          <pc:sldMk cId="4206157969" sldId="358"/>
        </pc:sldMkLst>
      </pc:sldChg>
      <pc:sldChg chg="del">
        <pc:chgData name="Sara Muneeb" userId="29b624b1-a719-43f5-9b52-388cd4043c04" providerId="ADAL" clId="{3F7FB391-E689-4438-9E08-5EC6E3D820C0}" dt="2022-10-05T09:56:34.003" v="18" actId="47"/>
        <pc:sldMkLst>
          <pc:docMk/>
          <pc:sldMk cId="487906918" sldId="359"/>
        </pc:sldMkLst>
      </pc:sldChg>
      <pc:sldChg chg="del">
        <pc:chgData name="Sara Muneeb" userId="29b624b1-a719-43f5-9b52-388cd4043c04" providerId="ADAL" clId="{3F7FB391-E689-4438-9E08-5EC6E3D820C0}" dt="2022-10-05T09:56:34.003" v="18" actId="47"/>
        <pc:sldMkLst>
          <pc:docMk/>
          <pc:sldMk cId="518102146" sldId="360"/>
        </pc:sldMkLst>
      </pc:sldChg>
      <pc:sldChg chg="del">
        <pc:chgData name="Sara Muneeb" userId="29b624b1-a719-43f5-9b52-388cd4043c04" providerId="ADAL" clId="{3F7FB391-E689-4438-9E08-5EC6E3D820C0}" dt="2022-10-05T09:56:34.003" v="18" actId="47"/>
        <pc:sldMkLst>
          <pc:docMk/>
          <pc:sldMk cId="3846287848" sldId="361"/>
        </pc:sldMkLst>
      </pc:sldChg>
      <pc:sldChg chg="del">
        <pc:chgData name="Sara Muneeb" userId="29b624b1-a719-43f5-9b52-388cd4043c04" providerId="ADAL" clId="{3F7FB391-E689-4438-9E08-5EC6E3D820C0}" dt="2022-10-05T09:56:34.003" v="18" actId="47"/>
        <pc:sldMkLst>
          <pc:docMk/>
          <pc:sldMk cId="3058882324" sldId="362"/>
        </pc:sldMkLst>
      </pc:sldChg>
      <pc:sldChg chg="del">
        <pc:chgData name="Sara Muneeb" userId="29b624b1-a719-43f5-9b52-388cd4043c04" providerId="ADAL" clId="{3F7FB391-E689-4438-9E08-5EC6E3D820C0}" dt="2022-10-05T09:56:34.003" v="18" actId="47"/>
        <pc:sldMkLst>
          <pc:docMk/>
          <pc:sldMk cId="2788614881" sldId="363"/>
        </pc:sldMkLst>
      </pc:sldChg>
      <pc:sldChg chg="del">
        <pc:chgData name="Sara Muneeb" userId="29b624b1-a719-43f5-9b52-388cd4043c04" providerId="ADAL" clId="{3F7FB391-E689-4438-9E08-5EC6E3D820C0}" dt="2022-10-05T09:56:34.003" v="18" actId="47"/>
        <pc:sldMkLst>
          <pc:docMk/>
          <pc:sldMk cId="3550203735" sldId="364"/>
        </pc:sldMkLst>
      </pc:sldChg>
      <pc:sldChg chg="del">
        <pc:chgData name="Sara Muneeb" userId="29b624b1-a719-43f5-9b52-388cd4043c04" providerId="ADAL" clId="{3F7FB391-E689-4438-9E08-5EC6E3D820C0}" dt="2022-10-05T09:56:34.003" v="18" actId="47"/>
        <pc:sldMkLst>
          <pc:docMk/>
          <pc:sldMk cId="3084047886" sldId="365"/>
        </pc:sldMkLst>
      </pc:sldChg>
      <pc:sldChg chg="del">
        <pc:chgData name="Sara Muneeb" userId="29b624b1-a719-43f5-9b52-388cd4043c04" providerId="ADAL" clId="{3F7FB391-E689-4438-9E08-5EC6E3D820C0}" dt="2022-10-05T09:56:34.003" v="18" actId="47"/>
        <pc:sldMkLst>
          <pc:docMk/>
          <pc:sldMk cId="704692413" sldId="366"/>
        </pc:sldMkLst>
      </pc:sldChg>
      <pc:sldChg chg="del">
        <pc:chgData name="Sara Muneeb" userId="29b624b1-a719-43f5-9b52-388cd4043c04" providerId="ADAL" clId="{3F7FB391-E689-4438-9E08-5EC6E3D820C0}" dt="2022-10-05T09:56:34.003" v="18" actId="47"/>
        <pc:sldMkLst>
          <pc:docMk/>
          <pc:sldMk cId="1996185751" sldId="367"/>
        </pc:sldMkLst>
      </pc:sldChg>
      <pc:sldChg chg="del">
        <pc:chgData name="Sara Muneeb" userId="29b624b1-a719-43f5-9b52-388cd4043c04" providerId="ADAL" clId="{3F7FB391-E689-4438-9E08-5EC6E3D820C0}" dt="2022-10-05T09:56:34.003" v="18" actId="47"/>
        <pc:sldMkLst>
          <pc:docMk/>
          <pc:sldMk cId="613638807" sldId="368"/>
        </pc:sldMkLst>
      </pc:sldChg>
      <pc:sldChg chg="del">
        <pc:chgData name="Sara Muneeb" userId="29b624b1-a719-43f5-9b52-388cd4043c04" providerId="ADAL" clId="{3F7FB391-E689-4438-9E08-5EC6E3D820C0}" dt="2022-10-05T09:56:34.003" v="18" actId="47"/>
        <pc:sldMkLst>
          <pc:docMk/>
          <pc:sldMk cId="2692040407" sldId="369"/>
        </pc:sldMkLst>
      </pc:sldChg>
    </pc:docChg>
  </pc:docChgLst>
  <pc:docChgLst>
    <pc:chgData name="Sara Muneeb" userId="29b624b1-a719-43f5-9b52-388cd4043c04" providerId="ADAL" clId="{1FA540FA-FB29-47AF-B8E6-0D8739E0B2D2}"/>
    <pc:docChg chg="undo custSel addSld modSld">
      <pc:chgData name="Sara Muneeb" userId="29b624b1-a719-43f5-9b52-388cd4043c04" providerId="ADAL" clId="{1FA540FA-FB29-47AF-B8E6-0D8739E0B2D2}" dt="2022-10-11T03:38:02.705" v="691" actId="22"/>
      <pc:docMkLst>
        <pc:docMk/>
      </pc:docMkLst>
      <pc:sldChg chg="addSp modSp new mod">
        <pc:chgData name="Sara Muneeb" userId="29b624b1-a719-43f5-9b52-388cd4043c04" providerId="ADAL" clId="{1FA540FA-FB29-47AF-B8E6-0D8739E0B2D2}" dt="2022-10-09T19:21:42.106" v="300" actId="1076"/>
        <pc:sldMkLst>
          <pc:docMk/>
          <pc:sldMk cId="1666915946" sldId="266"/>
        </pc:sldMkLst>
        <pc:spChg chg="mod">
          <ac:chgData name="Sara Muneeb" userId="29b624b1-a719-43f5-9b52-388cd4043c04" providerId="ADAL" clId="{1FA540FA-FB29-47AF-B8E6-0D8739E0B2D2}" dt="2022-10-09T19:10:54.886" v="28" actId="20577"/>
          <ac:spMkLst>
            <pc:docMk/>
            <pc:sldMk cId="1666915946" sldId="266"/>
            <ac:spMk id="2" creationId="{3D6B7B91-5182-5F00-5BBE-98E52FD18849}"/>
          </ac:spMkLst>
        </pc:spChg>
        <pc:spChg chg="mod">
          <ac:chgData name="Sara Muneeb" userId="29b624b1-a719-43f5-9b52-388cd4043c04" providerId="ADAL" clId="{1FA540FA-FB29-47AF-B8E6-0D8739E0B2D2}" dt="2022-10-09T19:18:22.525" v="297" actId="404"/>
          <ac:spMkLst>
            <pc:docMk/>
            <pc:sldMk cId="1666915946" sldId="266"/>
            <ac:spMk id="3" creationId="{C3B31900-4ACA-A8E0-028F-189FC9788894}"/>
          </ac:spMkLst>
        </pc:spChg>
        <pc:picChg chg="add mod">
          <ac:chgData name="Sara Muneeb" userId="29b624b1-a719-43f5-9b52-388cd4043c04" providerId="ADAL" clId="{1FA540FA-FB29-47AF-B8E6-0D8739E0B2D2}" dt="2022-10-09T19:21:42.106" v="300" actId="1076"/>
          <ac:picMkLst>
            <pc:docMk/>
            <pc:sldMk cId="1666915946" sldId="266"/>
            <ac:picMk id="5" creationId="{A50E0E02-93E5-B92C-7455-222F0028E00A}"/>
          </ac:picMkLst>
        </pc:picChg>
      </pc:sldChg>
      <pc:sldChg chg="addSp modSp new mod">
        <pc:chgData name="Sara Muneeb" userId="29b624b1-a719-43f5-9b52-388cd4043c04" providerId="ADAL" clId="{1FA540FA-FB29-47AF-B8E6-0D8739E0B2D2}" dt="2022-10-09T19:43:16.086" v="459" actId="1076"/>
        <pc:sldMkLst>
          <pc:docMk/>
          <pc:sldMk cId="662440185" sldId="267"/>
        </pc:sldMkLst>
        <pc:spChg chg="mod">
          <ac:chgData name="Sara Muneeb" userId="29b624b1-a719-43f5-9b52-388cd4043c04" providerId="ADAL" clId="{1FA540FA-FB29-47AF-B8E6-0D8739E0B2D2}" dt="2022-10-09T19:28:29.356" v="333" actId="20577"/>
          <ac:spMkLst>
            <pc:docMk/>
            <pc:sldMk cId="662440185" sldId="267"/>
            <ac:spMk id="2" creationId="{1EB16E9C-F4B4-6DC7-1F5F-3E350474FD8D}"/>
          </ac:spMkLst>
        </pc:spChg>
        <pc:spChg chg="mod">
          <ac:chgData name="Sara Muneeb" userId="29b624b1-a719-43f5-9b52-388cd4043c04" providerId="ADAL" clId="{1FA540FA-FB29-47AF-B8E6-0D8739E0B2D2}" dt="2022-10-09T19:29:33.971" v="457" actId="20577"/>
          <ac:spMkLst>
            <pc:docMk/>
            <pc:sldMk cId="662440185" sldId="267"/>
            <ac:spMk id="3" creationId="{A32D9A4E-99A2-1490-A13B-640B7C9905E4}"/>
          </ac:spMkLst>
        </pc:spChg>
        <pc:picChg chg="add mod">
          <ac:chgData name="Sara Muneeb" userId="29b624b1-a719-43f5-9b52-388cd4043c04" providerId="ADAL" clId="{1FA540FA-FB29-47AF-B8E6-0D8739E0B2D2}" dt="2022-10-09T19:43:16.086" v="459" actId="1076"/>
          <ac:picMkLst>
            <pc:docMk/>
            <pc:sldMk cId="662440185" sldId="267"/>
            <ac:picMk id="5" creationId="{171E8BB9-6D3F-1874-D359-5076A4B799F4}"/>
          </ac:picMkLst>
        </pc:picChg>
      </pc:sldChg>
      <pc:sldChg chg="modSp new mod">
        <pc:chgData name="Sara Muneeb" userId="29b624b1-a719-43f5-9b52-388cd4043c04" providerId="ADAL" clId="{1FA540FA-FB29-47AF-B8E6-0D8739E0B2D2}" dt="2022-10-10T13:27:38.625" v="628" actId="20577"/>
        <pc:sldMkLst>
          <pc:docMk/>
          <pc:sldMk cId="1251303979" sldId="268"/>
        </pc:sldMkLst>
        <pc:spChg chg="mod">
          <ac:chgData name="Sara Muneeb" userId="29b624b1-a719-43f5-9b52-388cd4043c04" providerId="ADAL" clId="{1FA540FA-FB29-47AF-B8E6-0D8739E0B2D2}" dt="2022-10-09T19:43:46.397" v="473" actId="313"/>
          <ac:spMkLst>
            <pc:docMk/>
            <pc:sldMk cId="1251303979" sldId="268"/>
            <ac:spMk id="2" creationId="{72C2B535-7268-5509-2AEB-37AB903BBAF4}"/>
          </ac:spMkLst>
        </pc:spChg>
        <pc:spChg chg="mod">
          <ac:chgData name="Sara Muneeb" userId="29b624b1-a719-43f5-9b52-388cd4043c04" providerId="ADAL" clId="{1FA540FA-FB29-47AF-B8E6-0D8739E0B2D2}" dt="2022-10-10T13:27:38.625" v="628" actId="20577"/>
          <ac:spMkLst>
            <pc:docMk/>
            <pc:sldMk cId="1251303979" sldId="268"/>
            <ac:spMk id="3" creationId="{6D4F821F-443B-73AB-438B-0D79F768E520}"/>
          </ac:spMkLst>
        </pc:spChg>
      </pc:sldChg>
      <pc:sldChg chg="addSp delSp modSp new mod">
        <pc:chgData name="Sara Muneeb" userId="29b624b1-a719-43f5-9b52-388cd4043c04" providerId="ADAL" clId="{1FA540FA-FB29-47AF-B8E6-0D8739E0B2D2}" dt="2022-10-11T03:35:23.935" v="673" actId="1076"/>
        <pc:sldMkLst>
          <pc:docMk/>
          <pc:sldMk cId="625244237" sldId="269"/>
        </pc:sldMkLst>
        <pc:spChg chg="mod">
          <ac:chgData name="Sara Muneeb" userId="29b624b1-a719-43f5-9b52-388cd4043c04" providerId="ADAL" clId="{1FA540FA-FB29-47AF-B8E6-0D8739E0B2D2}" dt="2022-10-11T03:33:46.974" v="643" actId="20577"/>
          <ac:spMkLst>
            <pc:docMk/>
            <pc:sldMk cId="625244237" sldId="269"/>
            <ac:spMk id="2" creationId="{5F01BC58-0316-1E83-9946-7CA7D05D8B0B}"/>
          </ac:spMkLst>
        </pc:spChg>
        <pc:spChg chg="del">
          <ac:chgData name="Sara Muneeb" userId="29b624b1-a719-43f5-9b52-388cd4043c04" providerId="ADAL" clId="{1FA540FA-FB29-47AF-B8E6-0D8739E0B2D2}" dt="2022-10-11T03:33:10.171" v="637" actId="22"/>
          <ac:spMkLst>
            <pc:docMk/>
            <pc:sldMk cId="625244237" sldId="269"/>
            <ac:spMk id="3" creationId="{6A6EC27F-4CF7-11D7-A820-E250D063553A}"/>
          </ac:spMkLst>
        </pc:spChg>
        <pc:spChg chg="add mod">
          <ac:chgData name="Sara Muneeb" userId="29b624b1-a719-43f5-9b52-388cd4043c04" providerId="ADAL" clId="{1FA540FA-FB29-47AF-B8E6-0D8739E0B2D2}" dt="2022-10-11T03:35:23.935" v="673" actId="1076"/>
          <ac:spMkLst>
            <pc:docMk/>
            <pc:sldMk cId="625244237" sldId="269"/>
            <ac:spMk id="8" creationId="{0C0E423E-88D0-59CF-F3B5-8D1BE6925139}"/>
          </ac:spMkLst>
        </pc:spChg>
        <pc:spChg chg="add del">
          <ac:chgData name="Sara Muneeb" userId="29b624b1-a719-43f5-9b52-388cd4043c04" providerId="ADAL" clId="{1FA540FA-FB29-47AF-B8E6-0D8739E0B2D2}" dt="2022-10-11T03:34:08.229" v="672" actId="22"/>
          <ac:spMkLst>
            <pc:docMk/>
            <pc:sldMk cId="625244237" sldId="269"/>
            <ac:spMk id="10" creationId="{4EEB028C-8841-F7FE-71C9-2C086DE6B319}"/>
          </ac:spMkLst>
        </pc:spChg>
        <pc:picChg chg="add mod ord">
          <ac:chgData name="Sara Muneeb" userId="29b624b1-a719-43f5-9b52-388cd4043c04" providerId="ADAL" clId="{1FA540FA-FB29-47AF-B8E6-0D8739E0B2D2}" dt="2022-10-11T03:33:39.565" v="638" actId="1076"/>
          <ac:picMkLst>
            <pc:docMk/>
            <pc:sldMk cId="625244237" sldId="269"/>
            <ac:picMk id="5" creationId="{9BC8146D-0F66-DF8C-C734-4B27B07BEE7B}"/>
          </ac:picMkLst>
        </pc:picChg>
        <pc:picChg chg="add mod">
          <ac:chgData name="Sara Muneeb" userId="29b624b1-a719-43f5-9b52-388cd4043c04" providerId="ADAL" clId="{1FA540FA-FB29-47AF-B8E6-0D8739E0B2D2}" dt="2022-10-11T03:33:50.621" v="644" actId="1076"/>
          <ac:picMkLst>
            <pc:docMk/>
            <pc:sldMk cId="625244237" sldId="269"/>
            <ac:picMk id="7" creationId="{96DD6489-F2BB-D6F2-8A85-E1F562736C39}"/>
          </ac:picMkLst>
        </pc:picChg>
      </pc:sldChg>
      <pc:sldChg chg="addSp delSp modSp new mod">
        <pc:chgData name="Sara Muneeb" userId="29b624b1-a719-43f5-9b52-388cd4043c04" providerId="ADAL" clId="{1FA540FA-FB29-47AF-B8E6-0D8739E0B2D2}" dt="2022-10-11T03:37:11.100" v="682" actId="22"/>
        <pc:sldMkLst>
          <pc:docMk/>
          <pc:sldMk cId="3689388705" sldId="270"/>
        </pc:sldMkLst>
        <pc:spChg chg="mod">
          <ac:chgData name="Sara Muneeb" userId="29b624b1-a719-43f5-9b52-388cd4043c04" providerId="ADAL" clId="{1FA540FA-FB29-47AF-B8E6-0D8739E0B2D2}" dt="2022-10-11T03:37:09.676" v="681" actId="20577"/>
          <ac:spMkLst>
            <pc:docMk/>
            <pc:sldMk cId="3689388705" sldId="270"/>
            <ac:spMk id="2" creationId="{58EF37E9-E7BC-018E-73CE-75C7B218651C}"/>
          </ac:spMkLst>
        </pc:spChg>
        <pc:spChg chg="del">
          <ac:chgData name="Sara Muneeb" userId="29b624b1-a719-43f5-9b52-388cd4043c04" providerId="ADAL" clId="{1FA540FA-FB29-47AF-B8E6-0D8739E0B2D2}" dt="2022-10-11T03:37:11.100" v="682" actId="22"/>
          <ac:spMkLst>
            <pc:docMk/>
            <pc:sldMk cId="3689388705" sldId="270"/>
            <ac:spMk id="3" creationId="{2C353487-9E4D-779C-EBB6-95CD303A3417}"/>
          </ac:spMkLst>
        </pc:spChg>
        <pc:picChg chg="add mod ord">
          <ac:chgData name="Sara Muneeb" userId="29b624b1-a719-43f5-9b52-388cd4043c04" providerId="ADAL" clId="{1FA540FA-FB29-47AF-B8E6-0D8739E0B2D2}" dt="2022-10-11T03:37:11.100" v="682" actId="22"/>
          <ac:picMkLst>
            <pc:docMk/>
            <pc:sldMk cId="3689388705" sldId="270"/>
            <ac:picMk id="5" creationId="{C7722764-545B-0C35-EB1C-BFB823F3DB88}"/>
          </ac:picMkLst>
        </pc:picChg>
      </pc:sldChg>
      <pc:sldChg chg="addSp delSp modSp new mod">
        <pc:chgData name="Sara Muneeb" userId="29b624b1-a719-43f5-9b52-388cd4043c04" providerId="ADAL" clId="{1FA540FA-FB29-47AF-B8E6-0D8739E0B2D2}" dt="2022-10-11T03:38:02.705" v="691" actId="22"/>
        <pc:sldMkLst>
          <pc:docMk/>
          <pc:sldMk cId="2632452845" sldId="271"/>
        </pc:sldMkLst>
        <pc:spChg chg="mod">
          <ac:chgData name="Sara Muneeb" userId="29b624b1-a719-43f5-9b52-388cd4043c04" providerId="ADAL" clId="{1FA540FA-FB29-47AF-B8E6-0D8739E0B2D2}" dt="2022-10-11T03:38:01.359" v="690" actId="20577"/>
          <ac:spMkLst>
            <pc:docMk/>
            <pc:sldMk cId="2632452845" sldId="271"/>
            <ac:spMk id="2" creationId="{25BBDD64-D44B-7E74-EC68-DD3A93B290B8}"/>
          </ac:spMkLst>
        </pc:spChg>
        <pc:spChg chg="del">
          <ac:chgData name="Sara Muneeb" userId="29b624b1-a719-43f5-9b52-388cd4043c04" providerId="ADAL" clId="{1FA540FA-FB29-47AF-B8E6-0D8739E0B2D2}" dt="2022-10-11T03:38:02.705" v="691" actId="22"/>
          <ac:spMkLst>
            <pc:docMk/>
            <pc:sldMk cId="2632452845" sldId="271"/>
            <ac:spMk id="3" creationId="{D697C497-20E7-F24A-4C5D-D91A343F2D67}"/>
          </ac:spMkLst>
        </pc:spChg>
        <pc:picChg chg="add mod ord">
          <ac:chgData name="Sara Muneeb" userId="29b624b1-a719-43f5-9b52-388cd4043c04" providerId="ADAL" clId="{1FA540FA-FB29-47AF-B8E6-0D8739E0B2D2}" dt="2022-10-11T03:38:02.705" v="691" actId="22"/>
          <ac:picMkLst>
            <pc:docMk/>
            <pc:sldMk cId="2632452845" sldId="271"/>
            <ac:picMk id="5" creationId="{5221F188-61B3-04BE-F03D-8BFAC9B8079F}"/>
          </ac:picMkLst>
        </pc:picChg>
      </pc:sldChg>
    </pc:docChg>
  </pc:docChgLst>
  <pc:docChgLst>
    <pc:chgData name="Sara Muneeb" userId="29b624b1-a719-43f5-9b52-388cd4043c04" providerId="ADAL" clId="{17E51FC5-263C-467D-89F5-E0CA68E6CA8A}"/>
    <pc:docChg chg="undo custSel addSld delSld modSld sldOrd">
      <pc:chgData name="Sara Muneeb" userId="29b624b1-a719-43f5-9b52-388cd4043c04" providerId="ADAL" clId="{17E51FC5-263C-467D-89F5-E0CA68E6CA8A}" dt="2022-12-23T10:22:11.636" v="1946" actId="1037"/>
      <pc:docMkLst>
        <pc:docMk/>
      </pc:docMkLst>
      <pc:sldChg chg="modSp mod">
        <pc:chgData name="Sara Muneeb" userId="29b624b1-a719-43f5-9b52-388cd4043c04" providerId="ADAL" clId="{17E51FC5-263C-467D-89F5-E0CA68E6CA8A}" dt="2022-12-23T10:15:20.905" v="1914" actId="20577"/>
        <pc:sldMkLst>
          <pc:docMk/>
          <pc:sldMk cId="2984185032" sldId="256"/>
        </pc:sldMkLst>
        <pc:spChg chg="mod">
          <ac:chgData name="Sara Muneeb" userId="29b624b1-a719-43f5-9b52-388cd4043c04" providerId="ADAL" clId="{17E51FC5-263C-467D-89F5-E0CA68E6CA8A}" dt="2022-12-23T10:15:20.905" v="1914" actId="20577"/>
          <ac:spMkLst>
            <pc:docMk/>
            <pc:sldMk cId="2984185032" sldId="256"/>
            <ac:spMk id="2" creationId="{00000000-0000-0000-0000-000000000000}"/>
          </ac:spMkLst>
        </pc:spChg>
      </pc:sldChg>
      <pc:sldChg chg="addSp delSp modSp new mod">
        <pc:chgData name="Sara Muneeb" userId="29b624b1-a719-43f5-9b52-388cd4043c04" providerId="ADAL" clId="{17E51FC5-263C-467D-89F5-E0CA68E6CA8A}" dt="2022-12-23T08:41:01.092" v="77" actId="1076"/>
        <pc:sldMkLst>
          <pc:docMk/>
          <pc:sldMk cId="3872513682" sldId="257"/>
        </pc:sldMkLst>
        <pc:spChg chg="mod">
          <ac:chgData name="Sara Muneeb" userId="29b624b1-a719-43f5-9b52-388cd4043c04" providerId="ADAL" clId="{17E51FC5-263C-467D-89F5-E0CA68E6CA8A}" dt="2022-12-23T08:37:46.881" v="36" actId="20577"/>
          <ac:spMkLst>
            <pc:docMk/>
            <pc:sldMk cId="3872513682" sldId="257"/>
            <ac:spMk id="2" creationId="{D5C7B65D-9FCE-DC9D-CE28-AEA84315A936}"/>
          </ac:spMkLst>
        </pc:spChg>
        <pc:spChg chg="mod">
          <ac:chgData name="Sara Muneeb" userId="29b624b1-a719-43f5-9b52-388cd4043c04" providerId="ADAL" clId="{17E51FC5-263C-467D-89F5-E0CA68E6CA8A}" dt="2022-12-23T08:38:34.824" v="55" actId="5793"/>
          <ac:spMkLst>
            <pc:docMk/>
            <pc:sldMk cId="3872513682" sldId="257"/>
            <ac:spMk id="3" creationId="{4C16472F-9360-02A1-D912-9C4BE4F8E144}"/>
          </ac:spMkLst>
        </pc:spChg>
        <pc:picChg chg="add del mod">
          <ac:chgData name="Sara Muneeb" userId="29b624b1-a719-43f5-9b52-388cd4043c04" providerId="ADAL" clId="{17E51FC5-263C-467D-89F5-E0CA68E6CA8A}" dt="2022-12-23T08:40:49.609" v="74" actId="478"/>
          <ac:picMkLst>
            <pc:docMk/>
            <pc:sldMk cId="3872513682" sldId="257"/>
            <ac:picMk id="1026" creationId="{DFDBAB5B-FFAB-7002-256F-DD1AEE3D9A5A}"/>
          </ac:picMkLst>
        </pc:picChg>
        <pc:picChg chg="add mod">
          <ac:chgData name="Sara Muneeb" userId="29b624b1-a719-43f5-9b52-388cd4043c04" providerId="ADAL" clId="{17E51FC5-263C-467D-89F5-E0CA68E6CA8A}" dt="2022-12-23T08:41:01.092" v="77" actId="1076"/>
          <ac:picMkLst>
            <pc:docMk/>
            <pc:sldMk cId="3872513682" sldId="257"/>
            <ac:picMk id="1028" creationId="{4519A09E-48A8-3849-75F0-B75EBC7FC610}"/>
          </ac:picMkLst>
        </pc:picChg>
      </pc:sldChg>
      <pc:sldChg chg="del">
        <pc:chgData name="Sara Muneeb" userId="29b624b1-a719-43f5-9b52-388cd4043c04" providerId="ADAL" clId="{17E51FC5-263C-467D-89F5-E0CA68E6CA8A}" dt="2022-12-23T08:32:09.295" v="0" actId="47"/>
        <pc:sldMkLst>
          <pc:docMk/>
          <pc:sldMk cId="4117837525" sldId="257"/>
        </pc:sldMkLst>
      </pc:sldChg>
      <pc:sldChg chg="del">
        <pc:chgData name="Sara Muneeb" userId="29b624b1-a719-43f5-9b52-388cd4043c04" providerId="ADAL" clId="{17E51FC5-263C-467D-89F5-E0CA68E6CA8A}" dt="2022-12-23T08:32:09.295" v="0" actId="47"/>
        <pc:sldMkLst>
          <pc:docMk/>
          <pc:sldMk cId="2546161201" sldId="258"/>
        </pc:sldMkLst>
      </pc:sldChg>
      <pc:sldChg chg="addSp delSp modSp new mod">
        <pc:chgData name="Sara Muneeb" userId="29b624b1-a719-43f5-9b52-388cd4043c04" providerId="ADAL" clId="{17E51FC5-263C-467D-89F5-E0CA68E6CA8A}" dt="2022-12-23T08:42:21.294" v="85" actId="1036"/>
        <pc:sldMkLst>
          <pc:docMk/>
          <pc:sldMk cId="3912559793" sldId="258"/>
        </pc:sldMkLst>
        <pc:spChg chg="mod">
          <ac:chgData name="Sara Muneeb" userId="29b624b1-a719-43f5-9b52-388cd4043c04" providerId="ADAL" clId="{17E51FC5-263C-467D-89F5-E0CA68E6CA8A}" dt="2022-12-23T08:37:53.289" v="47" actId="20577"/>
          <ac:spMkLst>
            <pc:docMk/>
            <pc:sldMk cId="3912559793" sldId="258"/>
            <ac:spMk id="2" creationId="{D7B8037F-1BDA-56E6-1144-DCCF4A1F4340}"/>
          </ac:spMkLst>
        </pc:spChg>
        <pc:spChg chg="mod">
          <ac:chgData name="Sara Muneeb" userId="29b624b1-a719-43f5-9b52-388cd4043c04" providerId="ADAL" clId="{17E51FC5-263C-467D-89F5-E0CA68E6CA8A}" dt="2022-12-23T08:40:10.067" v="73" actId="404"/>
          <ac:spMkLst>
            <pc:docMk/>
            <pc:sldMk cId="3912559793" sldId="258"/>
            <ac:spMk id="3" creationId="{750AAD7A-2805-13FE-ABB2-971831A485E3}"/>
          </ac:spMkLst>
        </pc:spChg>
        <pc:picChg chg="add del">
          <ac:chgData name="Sara Muneeb" userId="29b624b1-a719-43f5-9b52-388cd4043c04" providerId="ADAL" clId="{17E51FC5-263C-467D-89F5-E0CA68E6CA8A}" dt="2022-12-23T08:41:40.808" v="79"/>
          <ac:picMkLst>
            <pc:docMk/>
            <pc:sldMk cId="3912559793" sldId="258"/>
            <ac:picMk id="2050" creationId="{66ECFFAB-E0C5-C289-DD90-DA16984DA539}"/>
          </ac:picMkLst>
        </pc:picChg>
        <pc:picChg chg="add mod">
          <ac:chgData name="Sara Muneeb" userId="29b624b1-a719-43f5-9b52-388cd4043c04" providerId="ADAL" clId="{17E51FC5-263C-467D-89F5-E0CA68E6CA8A}" dt="2022-12-23T08:42:21.294" v="85" actId="1036"/>
          <ac:picMkLst>
            <pc:docMk/>
            <pc:sldMk cId="3912559793" sldId="258"/>
            <ac:picMk id="2052" creationId="{6D45FDFE-D912-ABD4-21A6-7EE39C00730F}"/>
          </ac:picMkLst>
        </pc:picChg>
      </pc:sldChg>
      <pc:sldChg chg="addSp modSp new mod">
        <pc:chgData name="Sara Muneeb" userId="29b624b1-a719-43f5-9b52-388cd4043c04" providerId="ADAL" clId="{17E51FC5-263C-467D-89F5-E0CA68E6CA8A}" dt="2022-12-23T08:48:02.150" v="210" actId="1076"/>
        <pc:sldMkLst>
          <pc:docMk/>
          <pc:sldMk cId="449334044" sldId="259"/>
        </pc:sldMkLst>
        <pc:spChg chg="mod">
          <ac:chgData name="Sara Muneeb" userId="29b624b1-a719-43f5-9b52-388cd4043c04" providerId="ADAL" clId="{17E51FC5-263C-467D-89F5-E0CA68E6CA8A}" dt="2022-12-23T08:42:57.402" v="108" actId="27636"/>
          <ac:spMkLst>
            <pc:docMk/>
            <pc:sldMk cId="449334044" sldId="259"/>
            <ac:spMk id="2" creationId="{94F3AB2C-D095-378B-EB8B-09CBD79C82CC}"/>
          </ac:spMkLst>
        </pc:spChg>
        <pc:spChg chg="mod">
          <ac:chgData name="Sara Muneeb" userId="29b624b1-a719-43f5-9b52-388cd4043c04" providerId="ADAL" clId="{17E51FC5-263C-467D-89F5-E0CA68E6CA8A}" dt="2022-12-23T08:47:40.542" v="207" actId="20577"/>
          <ac:spMkLst>
            <pc:docMk/>
            <pc:sldMk cId="449334044" sldId="259"/>
            <ac:spMk id="3" creationId="{AC7CDD37-6B77-FD30-A0BE-D1DFE4BDB8F2}"/>
          </ac:spMkLst>
        </pc:spChg>
        <pc:picChg chg="add mod">
          <ac:chgData name="Sara Muneeb" userId="29b624b1-a719-43f5-9b52-388cd4043c04" providerId="ADAL" clId="{17E51FC5-263C-467D-89F5-E0CA68E6CA8A}" dt="2022-12-23T08:48:02.150" v="210" actId="1076"/>
          <ac:picMkLst>
            <pc:docMk/>
            <pc:sldMk cId="449334044" sldId="259"/>
            <ac:picMk id="5" creationId="{69166949-7F4B-118F-91D1-F31C73618448}"/>
          </ac:picMkLst>
        </pc:picChg>
      </pc:sldChg>
      <pc:sldChg chg="del">
        <pc:chgData name="Sara Muneeb" userId="29b624b1-a719-43f5-9b52-388cd4043c04" providerId="ADAL" clId="{17E51FC5-263C-467D-89F5-E0CA68E6CA8A}" dt="2022-12-23T08:32:09.295" v="0" actId="47"/>
        <pc:sldMkLst>
          <pc:docMk/>
          <pc:sldMk cId="1534187846" sldId="259"/>
        </pc:sldMkLst>
      </pc:sldChg>
      <pc:sldChg chg="del">
        <pc:chgData name="Sara Muneeb" userId="29b624b1-a719-43f5-9b52-388cd4043c04" providerId="ADAL" clId="{17E51FC5-263C-467D-89F5-E0CA68E6CA8A}" dt="2022-12-23T08:32:09.295" v="0" actId="47"/>
        <pc:sldMkLst>
          <pc:docMk/>
          <pc:sldMk cId="1346130405" sldId="260"/>
        </pc:sldMkLst>
      </pc:sldChg>
      <pc:sldChg chg="modSp new mod">
        <pc:chgData name="Sara Muneeb" userId="29b624b1-a719-43f5-9b52-388cd4043c04" providerId="ADAL" clId="{17E51FC5-263C-467D-89F5-E0CA68E6CA8A}" dt="2022-12-23T08:56:17.716" v="250" actId="27636"/>
        <pc:sldMkLst>
          <pc:docMk/>
          <pc:sldMk cId="3263010827" sldId="260"/>
        </pc:sldMkLst>
        <pc:spChg chg="mod">
          <ac:chgData name="Sara Muneeb" userId="29b624b1-a719-43f5-9b52-388cd4043c04" providerId="ADAL" clId="{17E51FC5-263C-467D-89F5-E0CA68E6CA8A}" dt="2022-12-23T08:48:28.313" v="239" actId="20577"/>
          <ac:spMkLst>
            <pc:docMk/>
            <pc:sldMk cId="3263010827" sldId="260"/>
            <ac:spMk id="2" creationId="{0DA6D060-6996-B19C-7FB5-97120C7C15F6}"/>
          </ac:spMkLst>
        </pc:spChg>
        <pc:spChg chg="mod">
          <ac:chgData name="Sara Muneeb" userId="29b624b1-a719-43f5-9b52-388cd4043c04" providerId="ADAL" clId="{17E51FC5-263C-467D-89F5-E0CA68E6CA8A}" dt="2022-12-23T08:56:17.716" v="250" actId="27636"/>
          <ac:spMkLst>
            <pc:docMk/>
            <pc:sldMk cId="3263010827" sldId="260"/>
            <ac:spMk id="3" creationId="{DDE956EA-5D21-E044-5F30-CC4905EE61B7}"/>
          </ac:spMkLst>
        </pc:spChg>
      </pc:sldChg>
      <pc:sldChg chg="modSp new mod">
        <pc:chgData name="Sara Muneeb" userId="29b624b1-a719-43f5-9b52-388cd4043c04" providerId="ADAL" clId="{17E51FC5-263C-467D-89F5-E0CA68E6CA8A}" dt="2022-12-23T09:00:04.651" v="306" actId="27636"/>
        <pc:sldMkLst>
          <pc:docMk/>
          <pc:sldMk cId="574041938" sldId="261"/>
        </pc:sldMkLst>
        <pc:spChg chg="mod">
          <ac:chgData name="Sara Muneeb" userId="29b624b1-a719-43f5-9b52-388cd4043c04" providerId="ADAL" clId="{17E51FC5-263C-467D-89F5-E0CA68E6CA8A}" dt="2022-12-23T08:56:42.685" v="273" actId="20577"/>
          <ac:spMkLst>
            <pc:docMk/>
            <pc:sldMk cId="574041938" sldId="261"/>
            <ac:spMk id="2" creationId="{7024C3CA-C0C0-B038-76DF-D1A175D25539}"/>
          </ac:spMkLst>
        </pc:spChg>
        <pc:spChg chg="mod">
          <ac:chgData name="Sara Muneeb" userId="29b624b1-a719-43f5-9b52-388cd4043c04" providerId="ADAL" clId="{17E51FC5-263C-467D-89F5-E0CA68E6CA8A}" dt="2022-12-23T09:00:04.651" v="306" actId="27636"/>
          <ac:spMkLst>
            <pc:docMk/>
            <pc:sldMk cId="574041938" sldId="261"/>
            <ac:spMk id="3" creationId="{2716E7FC-9CA8-F0BA-599E-9346AF971C56}"/>
          </ac:spMkLst>
        </pc:spChg>
      </pc:sldChg>
      <pc:sldChg chg="del">
        <pc:chgData name="Sara Muneeb" userId="29b624b1-a719-43f5-9b52-388cd4043c04" providerId="ADAL" clId="{17E51FC5-263C-467D-89F5-E0CA68E6CA8A}" dt="2022-12-23T08:32:09.295" v="0" actId="47"/>
        <pc:sldMkLst>
          <pc:docMk/>
          <pc:sldMk cId="2596020674" sldId="261"/>
        </pc:sldMkLst>
      </pc:sldChg>
      <pc:sldChg chg="modSp new mod">
        <pc:chgData name="Sara Muneeb" userId="29b624b1-a719-43f5-9b52-388cd4043c04" providerId="ADAL" clId="{17E51FC5-263C-467D-89F5-E0CA68E6CA8A}" dt="2022-12-23T09:08:10.581" v="492" actId="20577"/>
        <pc:sldMkLst>
          <pc:docMk/>
          <pc:sldMk cId="2561146051" sldId="262"/>
        </pc:sldMkLst>
        <pc:spChg chg="mod">
          <ac:chgData name="Sara Muneeb" userId="29b624b1-a719-43f5-9b52-388cd4043c04" providerId="ADAL" clId="{17E51FC5-263C-467D-89F5-E0CA68E6CA8A}" dt="2022-12-23T09:03:52.338" v="330" actId="20577"/>
          <ac:spMkLst>
            <pc:docMk/>
            <pc:sldMk cId="2561146051" sldId="262"/>
            <ac:spMk id="2" creationId="{8908EAB5-D628-A1E8-77DA-F5A72E22D86B}"/>
          </ac:spMkLst>
        </pc:spChg>
        <pc:spChg chg="mod">
          <ac:chgData name="Sara Muneeb" userId="29b624b1-a719-43f5-9b52-388cd4043c04" providerId="ADAL" clId="{17E51FC5-263C-467D-89F5-E0CA68E6CA8A}" dt="2022-12-23T09:08:10.581" v="492" actId="20577"/>
          <ac:spMkLst>
            <pc:docMk/>
            <pc:sldMk cId="2561146051" sldId="262"/>
            <ac:spMk id="3" creationId="{4E28CF92-6790-2649-157A-DEA672A37CB4}"/>
          </ac:spMkLst>
        </pc:spChg>
      </pc:sldChg>
      <pc:sldChg chg="del">
        <pc:chgData name="Sara Muneeb" userId="29b624b1-a719-43f5-9b52-388cd4043c04" providerId="ADAL" clId="{17E51FC5-263C-467D-89F5-E0CA68E6CA8A}" dt="2022-12-23T08:32:09.295" v="0" actId="47"/>
        <pc:sldMkLst>
          <pc:docMk/>
          <pc:sldMk cId="3265831773" sldId="262"/>
        </pc:sldMkLst>
      </pc:sldChg>
      <pc:sldChg chg="del">
        <pc:chgData name="Sara Muneeb" userId="29b624b1-a719-43f5-9b52-388cd4043c04" providerId="ADAL" clId="{17E51FC5-263C-467D-89F5-E0CA68E6CA8A}" dt="2022-12-23T08:32:09.295" v="0" actId="47"/>
        <pc:sldMkLst>
          <pc:docMk/>
          <pc:sldMk cId="1990245756" sldId="263"/>
        </pc:sldMkLst>
      </pc:sldChg>
      <pc:sldChg chg="modSp new mod">
        <pc:chgData name="Sara Muneeb" userId="29b624b1-a719-43f5-9b52-388cd4043c04" providerId="ADAL" clId="{17E51FC5-263C-467D-89F5-E0CA68E6CA8A}" dt="2022-12-23T09:07:03.935" v="438" actId="20577"/>
        <pc:sldMkLst>
          <pc:docMk/>
          <pc:sldMk cId="2829144824" sldId="263"/>
        </pc:sldMkLst>
        <pc:spChg chg="mod">
          <ac:chgData name="Sara Muneeb" userId="29b624b1-a719-43f5-9b52-388cd4043c04" providerId="ADAL" clId="{17E51FC5-263C-467D-89F5-E0CA68E6CA8A}" dt="2022-12-23T09:07:03.935" v="438" actId="20577"/>
          <ac:spMkLst>
            <pc:docMk/>
            <pc:sldMk cId="2829144824" sldId="263"/>
            <ac:spMk id="2" creationId="{00A823C2-CCE8-F8C7-2FB9-BF40527E970E}"/>
          </ac:spMkLst>
        </pc:spChg>
        <pc:spChg chg="mod">
          <ac:chgData name="Sara Muneeb" userId="29b624b1-a719-43f5-9b52-388cd4043c04" providerId="ADAL" clId="{17E51FC5-263C-467D-89F5-E0CA68E6CA8A}" dt="2022-12-23T09:06:59.958" v="437" actId="20577"/>
          <ac:spMkLst>
            <pc:docMk/>
            <pc:sldMk cId="2829144824" sldId="263"/>
            <ac:spMk id="3" creationId="{78B39425-D041-CE1F-ED71-603BE7C3879A}"/>
          </ac:spMkLst>
        </pc:spChg>
      </pc:sldChg>
      <pc:sldChg chg="del">
        <pc:chgData name="Sara Muneeb" userId="29b624b1-a719-43f5-9b52-388cd4043c04" providerId="ADAL" clId="{17E51FC5-263C-467D-89F5-E0CA68E6CA8A}" dt="2022-12-23T08:32:09.295" v="0" actId="47"/>
        <pc:sldMkLst>
          <pc:docMk/>
          <pc:sldMk cId="2461780615" sldId="264"/>
        </pc:sldMkLst>
      </pc:sldChg>
      <pc:sldChg chg="modSp new mod">
        <pc:chgData name="Sara Muneeb" userId="29b624b1-a719-43f5-9b52-388cd4043c04" providerId="ADAL" clId="{17E51FC5-263C-467D-89F5-E0CA68E6CA8A}" dt="2022-12-23T09:07:51.663" v="482" actId="20577"/>
        <pc:sldMkLst>
          <pc:docMk/>
          <pc:sldMk cId="3828198647" sldId="264"/>
        </pc:sldMkLst>
        <pc:spChg chg="mod">
          <ac:chgData name="Sara Muneeb" userId="29b624b1-a719-43f5-9b52-388cd4043c04" providerId="ADAL" clId="{17E51FC5-263C-467D-89F5-E0CA68E6CA8A}" dt="2022-12-23T09:07:13.744" v="471" actId="20577"/>
          <ac:spMkLst>
            <pc:docMk/>
            <pc:sldMk cId="3828198647" sldId="264"/>
            <ac:spMk id="2" creationId="{A6F225A0-FD90-3D49-BF2F-D66E40749A11}"/>
          </ac:spMkLst>
        </pc:spChg>
        <pc:spChg chg="mod">
          <ac:chgData name="Sara Muneeb" userId="29b624b1-a719-43f5-9b52-388cd4043c04" providerId="ADAL" clId="{17E51FC5-263C-467D-89F5-E0CA68E6CA8A}" dt="2022-12-23T09:07:51.663" v="482" actId="20577"/>
          <ac:spMkLst>
            <pc:docMk/>
            <pc:sldMk cId="3828198647" sldId="264"/>
            <ac:spMk id="3" creationId="{F4299871-51B1-0DDE-28BF-DE13161F9B24}"/>
          </ac:spMkLst>
        </pc:spChg>
      </pc:sldChg>
      <pc:sldChg chg="modSp new mod">
        <pc:chgData name="Sara Muneeb" userId="29b624b1-a719-43f5-9b52-388cd4043c04" providerId="ADAL" clId="{17E51FC5-263C-467D-89F5-E0CA68E6CA8A}" dt="2022-12-23T09:30:51.057" v="753" actId="12"/>
        <pc:sldMkLst>
          <pc:docMk/>
          <pc:sldMk cId="223673058" sldId="265"/>
        </pc:sldMkLst>
        <pc:spChg chg="mod">
          <ac:chgData name="Sara Muneeb" userId="29b624b1-a719-43f5-9b52-388cd4043c04" providerId="ADAL" clId="{17E51FC5-263C-467D-89F5-E0CA68E6CA8A}" dt="2022-12-23T09:29:25.464" v="709" actId="20577"/>
          <ac:spMkLst>
            <pc:docMk/>
            <pc:sldMk cId="223673058" sldId="265"/>
            <ac:spMk id="2" creationId="{EE6EB5F1-1CB2-8D1C-4163-374EE197CE58}"/>
          </ac:spMkLst>
        </pc:spChg>
        <pc:spChg chg="mod">
          <ac:chgData name="Sara Muneeb" userId="29b624b1-a719-43f5-9b52-388cd4043c04" providerId="ADAL" clId="{17E51FC5-263C-467D-89F5-E0CA68E6CA8A}" dt="2022-12-23T09:30:51.057" v="753" actId="12"/>
          <ac:spMkLst>
            <pc:docMk/>
            <pc:sldMk cId="223673058" sldId="265"/>
            <ac:spMk id="3" creationId="{98105ADA-EE76-4636-9327-A012274E0787}"/>
          </ac:spMkLst>
        </pc:spChg>
      </pc:sldChg>
      <pc:sldChg chg="del">
        <pc:chgData name="Sara Muneeb" userId="29b624b1-a719-43f5-9b52-388cd4043c04" providerId="ADAL" clId="{17E51FC5-263C-467D-89F5-E0CA68E6CA8A}" dt="2022-12-23T08:32:09.295" v="0" actId="47"/>
        <pc:sldMkLst>
          <pc:docMk/>
          <pc:sldMk cId="3647362776" sldId="265"/>
        </pc:sldMkLst>
      </pc:sldChg>
      <pc:sldChg chg="addSp delSp modSp add mod">
        <pc:chgData name="Sara Muneeb" userId="29b624b1-a719-43f5-9b52-388cd4043c04" providerId="ADAL" clId="{17E51FC5-263C-467D-89F5-E0CA68E6CA8A}" dt="2022-12-23T10:09:52.442" v="1734" actId="1037"/>
        <pc:sldMkLst>
          <pc:docMk/>
          <pc:sldMk cId="1311706883" sldId="266"/>
        </pc:sldMkLst>
        <pc:spChg chg="add del mod">
          <ac:chgData name="Sara Muneeb" userId="29b624b1-a719-43f5-9b52-388cd4043c04" providerId="ADAL" clId="{17E51FC5-263C-467D-89F5-E0CA68E6CA8A}" dt="2022-12-23T09:26:13.009" v="606" actId="478"/>
          <ac:spMkLst>
            <pc:docMk/>
            <pc:sldMk cId="1311706883" sldId="266"/>
            <ac:spMk id="12" creationId="{7B17F1EE-A07C-DCF8-926A-18F3D894B26B}"/>
          </ac:spMkLst>
        </pc:spChg>
        <pc:graphicFrameChg chg="add del mod">
          <ac:chgData name="Sara Muneeb" userId="29b624b1-a719-43f5-9b52-388cd4043c04" providerId="ADAL" clId="{17E51FC5-263C-467D-89F5-E0CA68E6CA8A}" dt="2022-12-23T09:26:12.611" v="605"/>
          <ac:graphicFrameMkLst>
            <pc:docMk/>
            <pc:sldMk cId="1311706883" sldId="266"/>
            <ac:graphicFrameMk id="13" creationId="{AD642D97-F531-2E7D-5F5A-944750092CA1}"/>
          </ac:graphicFrameMkLst>
        </pc:graphicFrameChg>
        <pc:graphicFrameChg chg="add del mod ord modGraphic">
          <ac:chgData name="Sara Muneeb" userId="29b624b1-a719-43f5-9b52-388cd4043c04" providerId="ADAL" clId="{17E51FC5-263C-467D-89F5-E0CA68E6CA8A}" dt="2022-12-23T09:26:11.330" v="602" actId="3680"/>
          <ac:graphicFrameMkLst>
            <pc:docMk/>
            <pc:sldMk cId="1311706883" sldId="266"/>
            <ac:graphicFrameMk id="14" creationId="{DB18788F-0B55-A263-4E12-DE908C873A26}"/>
          </ac:graphicFrameMkLst>
        </pc:graphicFrameChg>
        <pc:picChg chg="add del mod">
          <ac:chgData name="Sara Muneeb" userId="29b624b1-a719-43f5-9b52-388cd4043c04" providerId="ADAL" clId="{17E51FC5-263C-467D-89F5-E0CA68E6CA8A}" dt="2022-12-23T10:09:51.332" v="1733" actId="1037"/>
          <ac:picMkLst>
            <pc:docMk/>
            <pc:sldMk cId="1311706883" sldId="266"/>
            <ac:picMk id="3" creationId="{C5DAF344-FC07-E487-8D22-3F0F3059E509}"/>
          </ac:picMkLst>
        </pc:picChg>
        <pc:picChg chg="add del mod">
          <ac:chgData name="Sara Muneeb" userId="29b624b1-a719-43f5-9b52-388cd4043c04" providerId="ADAL" clId="{17E51FC5-263C-467D-89F5-E0CA68E6CA8A}" dt="2022-12-23T10:09:52.442" v="1734" actId="1037"/>
          <ac:picMkLst>
            <pc:docMk/>
            <pc:sldMk cId="1311706883" sldId="266"/>
            <ac:picMk id="4" creationId="{43AABED6-7468-6D45-A425-CC2B80D865A1}"/>
          </ac:picMkLst>
        </pc:picChg>
        <pc:picChg chg="add del mod">
          <ac:chgData name="Sara Muneeb" userId="29b624b1-a719-43f5-9b52-388cd4043c04" providerId="ADAL" clId="{17E51FC5-263C-467D-89F5-E0CA68E6CA8A}" dt="2022-12-23T09:27:34.910" v="610" actId="478"/>
          <ac:picMkLst>
            <pc:docMk/>
            <pc:sldMk cId="1311706883" sldId="266"/>
            <ac:picMk id="15" creationId="{2A667058-AB0F-76F1-282D-7415DD09D4B5}"/>
          </ac:picMkLst>
        </pc:picChg>
        <pc:picChg chg="add del mod">
          <ac:chgData name="Sara Muneeb" userId="29b624b1-a719-43f5-9b52-388cd4043c04" providerId="ADAL" clId="{17E51FC5-263C-467D-89F5-E0CA68E6CA8A}" dt="2022-12-23T09:27:47.476" v="648" actId="1038"/>
          <ac:picMkLst>
            <pc:docMk/>
            <pc:sldMk cId="1311706883" sldId="266"/>
            <ac:picMk id="3074" creationId="{00000000-0000-0000-0000-000000000000}"/>
          </ac:picMkLst>
        </pc:picChg>
        <pc:picChg chg="add del mod">
          <ac:chgData name="Sara Muneeb" userId="29b624b1-a719-43f5-9b52-388cd4043c04" providerId="ADAL" clId="{17E51FC5-263C-467D-89F5-E0CA68E6CA8A}" dt="2022-12-23T09:27:47.476" v="648" actId="1038"/>
          <ac:picMkLst>
            <pc:docMk/>
            <pc:sldMk cId="1311706883" sldId="266"/>
            <ac:picMk id="3075" creationId="{00000000-0000-0000-0000-000000000000}"/>
          </ac:picMkLst>
        </pc:picChg>
        <pc:cxnChg chg="add del mod">
          <ac:chgData name="Sara Muneeb" userId="29b624b1-a719-43f5-9b52-388cd4043c04" providerId="ADAL" clId="{17E51FC5-263C-467D-89F5-E0CA68E6CA8A}" dt="2022-12-23T09:20:42.639" v="582" actId="11529"/>
          <ac:cxnSpMkLst>
            <pc:docMk/>
            <pc:sldMk cId="1311706883" sldId="266"/>
            <ac:cxnSpMk id="6" creationId="{A3F613E0-FBC7-2549-DDC1-FD1AEAFCEA0D}"/>
          </ac:cxnSpMkLst>
        </pc:cxnChg>
        <pc:cxnChg chg="add del mod">
          <ac:chgData name="Sara Muneeb" userId="29b624b1-a719-43f5-9b52-388cd4043c04" providerId="ADAL" clId="{17E51FC5-263C-467D-89F5-E0CA68E6CA8A}" dt="2022-12-23T09:20:42.147" v="581"/>
          <ac:cxnSpMkLst>
            <pc:docMk/>
            <pc:sldMk cId="1311706883" sldId="266"/>
            <ac:cxnSpMk id="7" creationId="{D0C489F5-72DB-5C57-F971-A21A2D598B80}"/>
          </ac:cxnSpMkLst>
        </pc:cxnChg>
        <pc:cxnChg chg="add del mod">
          <ac:chgData name="Sara Muneeb" userId="29b624b1-a719-43f5-9b52-388cd4043c04" providerId="ADAL" clId="{17E51FC5-263C-467D-89F5-E0CA68E6CA8A}" dt="2022-12-23T09:20:41.632" v="579"/>
          <ac:cxnSpMkLst>
            <pc:docMk/>
            <pc:sldMk cId="1311706883" sldId="266"/>
            <ac:cxnSpMk id="8" creationId="{9027E08F-A3F3-C8C7-F9ED-D9B33C736192}"/>
          </ac:cxnSpMkLst>
        </pc:cxnChg>
      </pc:sldChg>
      <pc:sldChg chg="del">
        <pc:chgData name="Sara Muneeb" userId="29b624b1-a719-43f5-9b52-388cd4043c04" providerId="ADAL" clId="{17E51FC5-263C-467D-89F5-E0CA68E6CA8A}" dt="2022-12-23T08:32:09.295" v="0" actId="47"/>
        <pc:sldMkLst>
          <pc:docMk/>
          <pc:sldMk cId="3675741726" sldId="266"/>
        </pc:sldMkLst>
      </pc:sldChg>
      <pc:sldChg chg="modSp new mod">
        <pc:chgData name="Sara Muneeb" userId="29b624b1-a719-43f5-9b52-388cd4043c04" providerId="ADAL" clId="{17E51FC5-263C-467D-89F5-E0CA68E6CA8A}" dt="2022-12-23T09:30:46.001" v="752" actId="27636"/>
        <pc:sldMkLst>
          <pc:docMk/>
          <pc:sldMk cId="958988072" sldId="267"/>
        </pc:sldMkLst>
        <pc:spChg chg="mod">
          <ac:chgData name="Sara Muneeb" userId="29b624b1-a719-43f5-9b52-388cd4043c04" providerId="ADAL" clId="{17E51FC5-263C-467D-89F5-E0CA68E6CA8A}" dt="2022-12-23T09:30:28.226" v="742" actId="5793"/>
          <ac:spMkLst>
            <pc:docMk/>
            <pc:sldMk cId="958988072" sldId="267"/>
            <ac:spMk id="2" creationId="{2B0ECDFA-B1D7-C8CC-F032-466732BCFFB8}"/>
          </ac:spMkLst>
        </pc:spChg>
        <pc:spChg chg="mod">
          <ac:chgData name="Sara Muneeb" userId="29b624b1-a719-43f5-9b52-388cd4043c04" providerId="ADAL" clId="{17E51FC5-263C-467D-89F5-E0CA68E6CA8A}" dt="2022-12-23T09:30:46.001" v="752" actId="27636"/>
          <ac:spMkLst>
            <pc:docMk/>
            <pc:sldMk cId="958988072" sldId="267"/>
            <ac:spMk id="3" creationId="{97860562-8668-B1CF-7F43-A0C5E0D14AD5}"/>
          </ac:spMkLst>
        </pc:spChg>
      </pc:sldChg>
      <pc:sldChg chg="addSp delSp modSp add del mod">
        <pc:chgData name="Sara Muneeb" userId="29b624b1-a719-43f5-9b52-388cd4043c04" providerId="ADAL" clId="{17E51FC5-263C-467D-89F5-E0CA68E6CA8A}" dt="2022-12-23T09:28:48.571" v="680" actId="47"/>
        <pc:sldMkLst>
          <pc:docMk/>
          <pc:sldMk cId="1876786710" sldId="267"/>
        </pc:sldMkLst>
        <pc:spChg chg="mod">
          <ac:chgData name="Sara Muneeb" userId="29b624b1-a719-43f5-9b52-388cd4043c04" providerId="ADAL" clId="{17E51FC5-263C-467D-89F5-E0CA68E6CA8A}" dt="2022-12-23T09:28:45.354" v="678" actId="21"/>
          <ac:spMkLst>
            <pc:docMk/>
            <pc:sldMk cId="1876786710" sldId="267"/>
            <ac:spMk id="2" creationId="{00000000-0000-0000-0000-000000000000}"/>
          </ac:spMkLst>
        </pc:spChg>
        <pc:spChg chg="add del mod">
          <ac:chgData name="Sara Muneeb" userId="29b624b1-a719-43f5-9b52-388cd4043c04" providerId="ADAL" clId="{17E51FC5-263C-467D-89F5-E0CA68E6CA8A}" dt="2022-12-23T09:17:15.678" v="524" actId="478"/>
          <ac:spMkLst>
            <pc:docMk/>
            <pc:sldMk cId="1876786710" sldId="267"/>
            <ac:spMk id="3" creationId="{FA9C018E-A884-9C89-BBC5-CF8AE4EF9AF4}"/>
          </ac:spMkLst>
        </pc:spChg>
        <pc:picChg chg="del mod">
          <ac:chgData name="Sara Muneeb" userId="29b624b1-a719-43f5-9b52-388cd4043c04" providerId="ADAL" clId="{17E51FC5-263C-467D-89F5-E0CA68E6CA8A}" dt="2022-12-23T09:16:38.644" v="521" actId="21"/>
          <ac:picMkLst>
            <pc:docMk/>
            <pc:sldMk cId="1876786710" sldId="267"/>
            <ac:picMk id="4100" creationId="{00000000-0000-0000-0000-000000000000}"/>
          </ac:picMkLst>
        </pc:picChg>
        <pc:picChg chg="del mod">
          <ac:chgData name="Sara Muneeb" userId="29b624b1-a719-43f5-9b52-388cd4043c04" providerId="ADAL" clId="{17E51FC5-263C-467D-89F5-E0CA68E6CA8A}" dt="2022-12-23T09:17:19.568" v="526" actId="21"/>
          <ac:picMkLst>
            <pc:docMk/>
            <pc:sldMk cId="1876786710" sldId="267"/>
            <ac:picMk id="4101" creationId="{00000000-0000-0000-0000-000000000000}"/>
          </ac:picMkLst>
        </pc:picChg>
      </pc:sldChg>
      <pc:sldChg chg="del">
        <pc:chgData name="Sara Muneeb" userId="29b624b1-a719-43f5-9b52-388cd4043c04" providerId="ADAL" clId="{17E51FC5-263C-467D-89F5-E0CA68E6CA8A}" dt="2022-12-23T08:32:09.295" v="0" actId="47"/>
        <pc:sldMkLst>
          <pc:docMk/>
          <pc:sldMk cId="3641625327" sldId="267"/>
        </pc:sldMkLst>
      </pc:sldChg>
      <pc:sldChg chg="del">
        <pc:chgData name="Sara Muneeb" userId="29b624b1-a719-43f5-9b52-388cd4043c04" providerId="ADAL" clId="{17E51FC5-263C-467D-89F5-E0CA68E6CA8A}" dt="2022-12-23T08:32:09.295" v="0" actId="47"/>
        <pc:sldMkLst>
          <pc:docMk/>
          <pc:sldMk cId="2083047972" sldId="268"/>
        </pc:sldMkLst>
      </pc:sldChg>
      <pc:sldChg chg="modSp new mod">
        <pc:chgData name="Sara Muneeb" userId="29b624b1-a719-43f5-9b52-388cd4043c04" providerId="ADAL" clId="{17E51FC5-263C-467D-89F5-E0CA68E6CA8A}" dt="2022-12-23T09:31:48.251" v="798" actId="20577"/>
        <pc:sldMkLst>
          <pc:docMk/>
          <pc:sldMk cId="2570797110" sldId="268"/>
        </pc:sldMkLst>
        <pc:spChg chg="mod">
          <ac:chgData name="Sara Muneeb" userId="29b624b1-a719-43f5-9b52-388cd4043c04" providerId="ADAL" clId="{17E51FC5-263C-467D-89F5-E0CA68E6CA8A}" dt="2022-12-23T09:31:48.251" v="798" actId="20577"/>
          <ac:spMkLst>
            <pc:docMk/>
            <pc:sldMk cId="2570797110" sldId="268"/>
            <ac:spMk id="2" creationId="{47F76C7E-46D2-8A54-0447-6CA9408CF972}"/>
          </ac:spMkLst>
        </pc:spChg>
        <pc:spChg chg="mod">
          <ac:chgData name="Sara Muneeb" userId="29b624b1-a719-43f5-9b52-388cd4043c04" providerId="ADAL" clId="{17E51FC5-263C-467D-89F5-E0CA68E6CA8A}" dt="2022-12-23T09:31:43.133" v="781" actId="20577"/>
          <ac:spMkLst>
            <pc:docMk/>
            <pc:sldMk cId="2570797110" sldId="268"/>
            <ac:spMk id="3" creationId="{6B473B17-A4AC-6835-6C22-95754493A507}"/>
          </ac:spMkLst>
        </pc:spChg>
      </pc:sldChg>
      <pc:sldChg chg="del">
        <pc:chgData name="Sara Muneeb" userId="29b624b1-a719-43f5-9b52-388cd4043c04" providerId="ADAL" clId="{17E51FC5-263C-467D-89F5-E0CA68E6CA8A}" dt="2022-12-23T08:32:09.295" v="0" actId="47"/>
        <pc:sldMkLst>
          <pc:docMk/>
          <pc:sldMk cId="1980505882" sldId="269"/>
        </pc:sldMkLst>
      </pc:sldChg>
      <pc:sldChg chg="new del">
        <pc:chgData name="Sara Muneeb" userId="29b624b1-a719-43f5-9b52-388cd4043c04" providerId="ADAL" clId="{17E51FC5-263C-467D-89F5-E0CA68E6CA8A}" dt="2022-12-23T09:33:16.366" v="800" actId="680"/>
        <pc:sldMkLst>
          <pc:docMk/>
          <pc:sldMk cId="2382037512" sldId="269"/>
        </pc:sldMkLst>
      </pc:sldChg>
      <pc:sldChg chg="modSp new mod ord">
        <pc:chgData name="Sara Muneeb" userId="29b624b1-a719-43f5-9b52-388cd4043c04" providerId="ADAL" clId="{17E51FC5-263C-467D-89F5-E0CA68E6CA8A}" dt="2022-12-23T09:38:33.192" v="1030" actId="14"/>
        <pc:sldMkLst>
          <pc:docMk/>
          <pc:sldMk cId="2520262136" sldId="269"/>
        </pc:sldMkLst>
        <pc:spChg chg="mod">
          <ac:chgData name="Sara Muneeb" userId="29b624b1-a719-43f5-9b52-388cd4043c04" providerId="ADAL" clId="{17E51FC5-263C-467D-89F5-E0CA68E6CA8A}" dt="2022-12-23T09:33:24.670" v="818" actId="20577"/>
          <ac:spMkLst>
            <pc:docMk/>
            <pc:sldMk cId="2520262136" sldId="269"/>
            <ac:spMk id="2" creationId="{A51E0B22-3ADE-1C3F-0421-78AB94538105}"/>
          </ac:spMkLst>
        </pc:spChg>
        <pc:spChg chg="mod">
          <ac:chgData name="Sara Muneeb" userId="29b624b1-a719-43f5-9b52-388cd4043c04" providerId="ADAL" clId="{17E51FC5-263C-467D-89F5-E0CA68E6CA8A}" dt="2022-12-23T09:38:33.192" v="1030" actId="14"/>
          <ac:spMkLst>
            <pc:docMk/>
            <pc:sldMk cId="2520262136" sldId="269"/>
            <ac:spMk id="3" creationId="{13ADA212-C3F4-FD77-A5A7-5C6AD9E7A8B9}"/>
          </ac:spMkLst>
        </pc:spChg>
      </pc:sldChg>
      <pc:sldChg chg="modSp new mod">
        <pc:chgData name="Sara Muneeb" userId="29b624b1-a719-43f5-9b52-388cd4043c04" providerId="ADAL" clId="{17E51FC5-263C-467D-89F5-E0CA68E6CA8A}" dt="2022-12-23T09:40:47.881" v="1055" actId="20577"/>
        <pc:sldMkLst>
          <pc:docMk/>
          <pc:sldMk cId="1030473748" sldId="270"/>
        </pc:sldMkLst>
        <pc:spChg chg="mod">
          <ac:chgData name="Sara Muneeb" userId="29b624b1-a719-43f5-9b52-388cd4043c04" providerId="ADAL" clId="{17E51FC5-263C-467D-89F5-E0CA68E6CA8A}" dt="2022-12-23T09:39:18.532" v="1042" actId="20577"/>
          <ac:spMkLst>
            <pc:docMk/>
            <pc:sldMk cId="1030473748" sldId="270"/>
            <ac:spMk id="2" creationId="{2D4AC85F-250E-54BB-5A45-E0AB7C7FB5FF}"/>
          </ac:spMkLst>
        </pc:spChg>
        <pc:spChg chg="mod">
          <ac:chgData name="Sara Muneeb" userId="29b624b1-a719-43f5-9b52-388cd4043c04" providerId="ADAL" clId="{17E51FC5-263C-467D-89F5-E0CA68E6CA8A}" dt="2022-12-23T09:40:47.881" v="1055" actId="20577"/>
          <ac:spMkLst>
            <pc:docMk/>
            <pc:sldMk cId="1030473748" sldId="270"/>
            <ac:spMk id="3" creationId="{6E5C63B4-2090-6EF9-44A7-816DC1E1BAEA}"/>
          </ac:spMkLst>
        </pc:spChg>
      </pc:sldChg>
      <pc:sldChg chg="del">
        <pc:chgData name="Sara Muneeb" userId="29b624b1-a719-43f5-9b52-388cd4043c04" providerId="ADAL" clId="{17E51FC5-263C-467D-89F5-E0CA68E6CA8A}" dt="2022-12-23T08:32:09.295" v="0" actId="47"/>
        <pc:sldMkLst>
          <pc:docMk/>
          <pc:sldMk cId="3116690834" sldId="270"/>
        </pc:sldMkLst>
      </pc:sldChg>
      <pc:sldChg chg="modSp new mod">
        <pc:chgData name="Sara Muneeb" userId="29b624b1-a719-43f5-9b52-388cd4043c04" providerId="ADAL" clId="{17E51FC5-263C-467D-89F5-E0CA68E6CA8A}" dt="2022-12-23T09:42:44.059" v="1118" actId="20577"/>
        <pc:sldMkLst>
          <pc:docMk/>
          <pc:sldMk cId="4043093711" sldId="271"/>
        </pc:sldMkLst>
        <pc:spChg chg="mod">
          <ac:chgData name="Sara Muneeb" userId="29b624b1-a719-43f5-9b52-388cd4043c04" providerId="ADAL" clId="{17E51FC5-263C-467D-89F5-E0CA68E6CA8A}" dt="2022-12-23T09:41:24.404" v="1070" actId="20577"/>
          <ac:spMkLst>
            <pc:docMk/>
            <pc:sldMk cId="4043093711" sldId="271"/>
            <ac:spMk id="2" creationId="{4A8A825E-0CD5-B8C9-C260-9FE7DD08802E}"/>
          </ac:spMkLst>
        </pc:spChg>
        <pc:spChg chg="mod">
          <ac:chgData name="Sara Muneeb" userId="29b624b1-a719-43f5-9b52-388cd4043c04" providerId="ADAL" clId="{17E51FC5-263C-467D-89F5-E0CA68E6CA8A}" dt="2022-12-23T09:42:44.059" v="1118" actId="20577"/>
          <ac:spMkLst>
            <pc:docMk/>
            <pc:sldMk cId="4043093711" sldId="271"/>
            <ac:spMk id="3" creationId="{0AAF5FA8-4004-A65C-5DB5-A4C418236F4E}"/>
          </ac:spMkLst>
        </pc:spChg>
      </pc:sldChg>
      <pc:sldChg chg="del">
        <pc:chgData name="Sara Muneeb" userId="29b624b1-a719-43f5-9b52-388cd4043c04" providerId="ADAL" clId="{17E51FC5-263C-467D-89F5-E0CA68E6CA8A}" dt="2022-12-23T08:32:09.295" v="0" actId="47"/>
        <pc:sldMkLst>
          <pc:docMk/>
          <pc:sldMk cId="4065582504" sldId="271"/>
        </pc:sldMkLst>
      </pc:sldChg>
      <pc:sldChg chg="modSp new mod">
        <pc:chgData name="Sara Muneeb" userId="29b624b1-a719-43f5-9b52-388cd4043c04" providerId="ADAL" clId="{17E51FC5-263C-467D-89F5-E0CA68E6CA8A}" dt="2022-12-23T09:48:45.522" v="1223" actId="20577"/>
        <pc:sldMkLst>
          <pc:docMk/>
          <pc:sldMk cId="1019714335" sldId="272"/>
        </pc:sldMkLst>
        <pc:spChg chg="mod">
          <ac:chgData name="Sara Muneeb" userId="29b624b1-a719-43f5-9b52-388cd4043c04" providerId="ADAL" clId="{17E51FC5-263C-467D-89F5-E0CA68E6CA8A}" dt="2022-12-23T09:44:32.417" v="1141" actId="20577"/>
          <ac:spMkLst>
            <pc:docMk/>
            <pc:sldMk cId="1019714335" sldId="272"/>
            <ac:spMk id="2" creationId="{5D5BB621-0AE0-DEF0-7E14-08B0125AC39F}"/>
          </ac:spMkLst>
        </pc:spChg>
        <pc:spChg chg="mod">
          <ac:chgData name="Sara Muneeb" userId="29b624b1-a719-43f5-9b52-388cd4043c04" providerId="ADAL" clId="{17E51FC5-263C-467D-89F5-E0CA68E6CA8A}" dt="2022-12-23T09:48:45.522" v="1223" actId="20577"/>
          <ac:spMkLst>
            <pc:docMk/>
            <pc:sldMk cId="1019714335" sldId="272"/>
            <ac:spMk id="3" creationId="{E613C497-E16C-4F83-D203-C9851316C5CF}"/>
          </ac:spMkLst>
        </pc:spChg>
      </pc:sldChg>
      <pc:sldChg chg="del">
        <pc:chgData name="Sara Muneeb" userId="29b624b1-a719-43f5-9b52-388cd4043c04" providerId="ADAL" clId="{17E51FC5-263C-467D-89F5-E0CA68E6CA8A}" dt="2022-12-23T08:32:09.295" v="0" actId="47"/>
        <pc:sldMkLst>
          <pc:docMk/>
          <pc:sldMk cId="1750990324" sldId="272"/>
        </pc:sldMkLst>
      </pc:sldChg>
      <pc:sldChg chg="modSp new mod">
        <pc:chgData name="Sara Muneeb" userId="29b624b1-a719-43f5-9b52-388cd4043c04" providerId="ADAL" clId="{17E51FC5-263C-467D-89F5-E0CA68E6CA8A}" dt="2022-12-23T09:47:42.515" v="1202" actId="20577"/>
        <pc:sldMkLst>
          <pc:docMk/>
          <pc:sldMk cId="1909736192" sldId="273"/>
        </pc:sldMkLst>
        <pc:spChg chg="mod">
          <ac:chgData name="Sara Muneeb" userId="29b624b1-a719-43f5-9b52-388cd4043c04" providerId="ADAL" clId="{17E51FC5-263C-467D-89F5-E0CA68E6CA8A}" dt="2022-12-23T09:45:37.834" v="1171" actId="313"/>
          <ac:spMkLst>
            <pc:docMk/>
            <pc:sldMk cId="1909736192" sldId="273"/>
            <ac:spMk id="2" creationId="{89BD7A26-3EE0-CB23-AF69-48495AC8F8BB}"/>
          </ac:spMkLst>
        </pc:spChg>
        <pc:spChg chg="mod">
          <ac:chgData name="Sara Muneeb" userId="29b624b1-a719-43f5-9b52-388cd4043c04" providerId="ADAL" clId="{17E51FC5-263C-467D-89F5-E0CA68E6CA8A}" dt="2022-12-23T09:47:42.515" v="1202" actId="20577"/>
          <ac:spMkLst>
            <pc:docMk/>
            <pc:sldMk cId="1909736192" sldId="273"/>
            <ac:spMk id="3" creationId="{55DAEC0D-0DF8-F41F-808C-225E4A7A567C}"/>
          </ac:spMkLst>
        </pc:spChg>
      </pc:sldChg>
      <pc:sldChg chg="del">
        <pc:chgData name="Sara Muneeb" userId="29b624b1-a719-43f5-9b52-388cd4043c04" providerId="ADAL" clId="{17E51FC5-263C-467D-89F5-E0CA68E6CA8A}" dt="2022-12-23T08:32:09.295" v="0" actId="47"/>
        <pc:sldMkLst>
          <pc:docMk/>
          <pc:sldMk cId="4093893643" sldId="273"/>
        </pc:sldMkLst>
      </pc:sldChg>
      <pc:sldChg chg="addSp modSp new mod">
        <pc:chgData name="Sara Muneeb" userId="29b624b1-a719-43f5-9b52-388cd4043c04" providerId="ADAL" clId="{17E51FC5-263C-467D-89F5-E0CA68E6CA8A}" dt="2022-12-23T10:20:55.086" v="1927" actId="14100"/>
        <pc:sldMkLst>
          <pc:docMk/>
          <pc:sldMk cId="1794818362" sldId="274"/>
        </pc:sldMkLst>
        <pc:spChg chg="mod">
          <ac:chgData name="Sara Muneeb" userId="29b624b1-a719-43f5-9b52-388cd4043c04" providerId="ADAL" clId="{17E51FC5-263C-467D-89F5-E0CA68E6CA8A}" dt="2022-12-23T09:45:48.077" v="1184" actId="20577"/>
          <ac:spMkLst>
            <pc:docMk/>
            <pc:sldMk cId="1794818362" sldId="274"/>
            <ac:spMk id="2" creationId="{4E50BEE1-FF70-96AE-F926-FF8B4EF572A7}"/>
          </ac:spMkLst>
        </pc:spChg>
        <pc:spChg chg="mod">
          <ac:chgData name="Sara Muneeb" userId="29b624b1-a719-43f5-9b52-388cd4043c04" providerId="ADAL" clId="{17E51FC5-263C-467D-89F5-E0CA68E6CA8A}" dt="2022-12-23T09:46:04.175" v="1191" actId="20577"/>
          <ac:spMkLst>
            <pc:docMk/>
            <pc:sldMk cId="1794818362" sldId="274"/>
            <ac:spMk id="3" creationId="{D3A5613C-220F-2F6A-4DDC-B1C53D9EDC67}"/>
          </ac:spMkLst>
        </pc:spChg>
        <pc:picChg chg="add mod">
          <ac:chgData name="Sara Muneeb" userId="29b624b1-a719-43f5-9b52-388cd4043c04" providerId="ADAL" clId="{17E51FC5-263C-467D-89F5-E0CA68E6CA8A}" dt="2022-12-23T10:20:55.086" v="1927" actId="14100"/>
          <ac:picMkLst>
            <pc:docMk/>
            <pc:sldMk cId="1794818362" sldId="274"/>
            <ac:picMk id="5" creationId="{75C8218A-8E12-4BBD-2A9B-A62EEC69B310}"/>
          </ac:picMkLst>
        </pc:picChg>
      </pc:sldChg>
      <pc:sldChg chg="del">
        <pc:chgData name="Sara Muneeb" userId="29b624b1-a719-43f5-9b52-388cd4043c04" providerId="ADAL" clId="{17E51FC5-263C-467D-89F5-E0CA68E6CA8A}" dt="2022-12-23T08:32:09.295" v="0" actId="47"/>
        <pc:sldMkLst>
          <pc:docMk/>
          <pc:sldMk cId="2952381559" sldId="274"/>
        </pc:sldMkLst>
      </pc:sldChg>
      <pc:sldChg chg="del">
        <pc:chgData name="Sara Muneeb" userId="29b624b1-a719-43f5-9b52-388cd4043c04" providerId="ADAL" clId="{17E51FC5-263C-467D-89F5-E0CA68E6CA8A}" dt="2022-12-23T08:32:09.295" v="0" actId="47"/>
        <pc:sldMkLst>
          <pc:docMk/>
          <pc:sldMk cId="191396906" sldId="275"/>
        </pc:sldMkLst>
      </pc:sldChg>
      <pc:sldChg chg="modSp new mod">
        <pc:chgData name="Sara Muneeb" userId="29b624b1-a719-43f5-9b52-388cd4043c04" providerId="ADAL" clId="{17E51FC5-263C-467D-89F5-E0CA68E6CA8A}" dt="2022-12-23T09:50:11.280" v="1287" actId="207"/>
        <pc:sldMkLst>
          <pc:docMk/>
          <pc:sldMk cId="2703633291" sldId="275"/>
        </pc:sldMkLst>
        <pc:spChg chg="mod">
          <ac:chgData name="Sara Muneeb" userId="29b624b1-a719-43f5-9b52-388cd4043c04" providerId="ADAL" clId="{17E51FC5-263C-467D-89F5-E0CA68E6CA8A}" dt="2022-12-23T09:49:25.039" v="1272" actId="27636"/>
          <ac:spMkLst>
            <pc:docMk/>
            <pc:sldMk cId="2703633291" sldId="275"/>
            <ac:spMk id="2" creationId="{A88FF309-E7C4-3991-CA8F-EA571F8AA3B0}"/>
          </ac:spMkLst>
        </pc:spChg>
        <pc:spChg chg="mod">
          <ac:chgData name="Sara Muneeb" userId="29b624b1-a719-43f5-9b52-388cd4043c04" providerId="ADAL" clId="{17E51FC5-263C-467D-89F5-E0CA68E6CA8A}" dt="2022-12-23T09:50:11.280" v="1287" actId="207"/>
          <ac:spMkLst>
            <pc:docMk/>
            <pc:sldMk cId="2703633291" sldId="275"/>
            <ac:spMk id="3" creationId="{4CA61736-636E-0342-6A40-99A88A20D2B5}"/>
          </ac:spMkLst>
        </pc:spChg>
      </pc:sldChg>
      <pc:sldChg chg="modSp new mod">
        <pc:chgData name="Sara Muneeb" userId="29b624b1-a719-43f5-9b52-388cd4043c04" providerId="ADAL" clId="{17E51FC5-263C-467D-89F5-E0CA68E6CA8A}" dt="2022-12-23T09:54:26.221" v="1360" actId="27636"/>
        <pc:sldMkLst>
          <pc:docMk/>
          <pc:sldMk cId="497707744" sldId="276"/>
        </pc:sldMkLst>
        <pc:spChg chg="mod">
          <ac:chgData name="Sara Muneeb" userId="29b624b1-a719-43f5-9b52-388cd4043c04" providerId="ADAL" clId="{17E51FC5-263C-467D-89F5-E0CA68E6CA8A}" dt="2022-12-23T09:53:13.349" v="1331" actId="20577"/>
          <ac:spMkLst>
            <pc:docMk/>
            <pc:sldMk cId="497707744" sldId="276"/>
            <ac:spMk id="2" creationId="{40911B43-1F85-7826-2FC5-21A8D4DB7DDF}"/>
          </ac:spMkLst>
        </pc:spChg>
        <pc:spChg chg="mod">
          <ac:chgData name="Sara Muneeb" userId="29b624b1-a719-43f5-9b52-388cd4043c04" providerId="ADAL" clId="{17E51FC5-263C-467D-89F5-E0CA68E6CA8A}" dt="2022-12-23T09:54:26.221" v="1360" actId="27636"/>
          <ac:spMkLst>
            <pc:docMk/>
            <pc:sldMk cId="497707744" sldId="276"/>
            <ac:spMk id="3" creationId="{E8D27CA1-0A57-E82D-5A41-282F3124A256}"/>
          </ac:spMkLst>
        </pc:spChg>
      </pc:sldChg>
      <pc:sldChg chg="del">
        <pc:chgData name="Sara Muneeb" userId="29b624b1-a719-43f5-9b52-388cd4043c04" providerId="ADAL" clId="{17E51FC5-263C-467D-89F5-E0CA68E6CA8A}" dt="2022-12-23T08:32:09.295" v="0" actId="47"/>
        <pc:sldMkLst>
          <pc:docMk/>
          <pc:sldMk cId="1239007380" sldId="276"/>
        </pc:sldMkLst>
      </pc:sldChg>
      <pc:sldChg chg="addSp delSp modSp new mod">
        <pc:chgData name="Sara Muneeb" userId="29b624b1-a719-43f5-9b52-388cd4043c04" providerId="ADAL" clId="{17E51FC5-263C-467D-89F5-E0CA68E6CA8A}" dt="2022-12-23T09:58:49.177" v="1471" actId="27636"/>
        <pc:sldMkLst>
          <pc:docMk/>
          <pc:sldMk cId="2965756389" sldId="277"/>
        </pc:sldMkLst>
        <pc:spChg chg="mod">
          <ac:chgData name="Sara Muneeb" userId="29b624b1-a719-43f5-9b52-388cd4043c04" providerId="ADAL" clId="{17E51FC5-263C-467D-89F5-E0CA68E6CA8A}" dt="2022-12-23T09:57:03.874" v="1392" actId="20577"/>
          <ac:spMkLst>
            <pc:docMk/>
            <pc:sldMk cId="2965756389" sldId="277"/>
            <ac:spMk id="2" creationId="{3224E850-9C8A-7BCF-7E88-95ED48FEEFD9}"/>
          </ac:spMkLst>
        </pc:spChg>
        <pc:spChg chg="mod">
          <ac:chgData name="Sara Muneeb" userId="29b624b1-a719-43f5-9b52-388cd4043c04" providerId="ADAL" clId="{17E51FC5-263C-467D-89F5-E0CA68E6CA8A}" dt="2022-12-23T09:58:49.177" v="1471" actId="27636"/>
          <ac:spMkLst>
            <pc:docMk/>
            <pc:sldMk cId="2965756389" sldId="277"/>
            <ac:spMk id="3" creationId="{681C02B2-BB3F-550D-B82E-671957A1C5B8}"/>
          </ac:spMkLst>
        </pc:spChg>
        <pc:spChg chg="add del">
          <ac:chgData name="Sara Muneeb" userId="29b624b1-a719-43f5-9b52-388cd4043c04" providerId="ADAL" clId="{17E51FC5-263C-467D-89F5-E0CA68E6CA8A}" dt="2022-12-23T09:55:27.396" v="1365" actId="22"/>
          <ac:spMkLst>
            <pc:docMk/>
            <pc:sldMk cId="2965756389" sldId="277"/>
            <ac:spMk id="5" creationId="{8CBA6764-CB6A-53AF-2EC7-3BEABF0E805E}"/>
          </ac:spMkLst>
        </pc:spChg>
      </pc:sldChg>
      <pc:sldChg chg="del">
        <pc:chgData name="Sara Muneeb" userId="29b624b1-a719-43f5-9b52-388cd4043c04" providerId="ADAL" clId="{17E51FC5-263C-467D-89F5-E0CA68E6CA8A}" dt="2022-12-23T08:32:09.295" v="0" actId="47"/>
        <pc:sldMkLst>
          <pc:docMk/>
          <pc:sldMk cId="4238784123" sldId="277"/>
        </pc:sldMkLst>
      </pc:sldChg>
      <pc:sldChg chg="addSp modSp new mod">
        <pc:chgData name="Sara Muneeb" userId="29b624b1-a719-43f5-9b52-388cd4043c04" providerId="ADAL" clId="{17E51FC5-263C-467D-89F5-E0CA68E6CA8A}" dt="2022-12-23T10:00:50.641" v="1504" actId="1076"/>
        <pc:sldMkLst>
          <pc:docMk/>
          <pc:sldMk cId="1525516791" sldId="278"/>
        </pc:sldMkLst>
        <pc:spChg chg="mod">
          <ac:chgData name="Sara Muneeb" userId="29b624b1-a719-43f5-9b52-388cd4043c04" providerId="ADAL" clId="{17E51FC5-263C-467D-89F5-E0CA68E6CA8A}" dt="2022-12-23T09:57:06.745" v="1394"/>
          <ac:spMkLst>
            <pc:docMk/>
            <pc:sldMk cId="1525516791" sldId="278"/>
            <ac:spMk id="2" creationId="{AA77DFD2-6C40-423E-47B8-F6753EE5EFDF}"/>
          </ac:spMkLst>
        </pc:spChg>
        <pc:spChg chg="mod">
          <ac:chgData name="Sara Muneeb" userId="29b624b1-a719-43f5-9b52-388cd4043c04" providerId="ADAL" clId="{17E51FC5-263C-467D-89F5-E0CA68E6CA8A}" dt="2022-12-23T09:59:23.319" v="1501" actId="404"/>
          <ac:spMkLst>
            <pc:docMk/>
            <pc:sldMk cId="1525516791" sldId="278"/>
            <ac:spMk id="3" creationId="{E0601945-690F-159D-9155-0D379BA15BE5}"/>
          </ac:spMkLst>
        </pc:spChg>
        <pc:picChg chg="add mod">
          <ac:chgData name="Sara Muneeb" userId="29b624b1-a719-43f5-9b52-388cd4043c04" providerId="ADAL" clId="{17E51FC5-263C-467D-89F5-E0CA68E6CA8A}" dt="2022-12-23T10:00:50.641" v="1504" actId="1076"/>
          <ac:picMkLst>
            <pc:docMk/>
            <pc:sldMk cId="1525516791" sldId="278"/>
            <ac:picMk id="5" creationId="{23E13044-DDC9-BB46-C195-944E4734E6A8}"/>
          </ac:picMkLst>
        </pc:picChg>
      </pc:sldChg>
      <pc:sldChg chg="del">
        <pc:chgData name="Sara Muneeb" userId="29b624b1-a719-43f5-9b52-388cd4043c04" providerId="ADAL" clId="{17E51FC5-263C-467D-89F5-E0CA68E6CA8A}" dt="2022-12-23T08:32:09.295" v="0" actId="47"/>
        <pc:sldMkLst>
          <pc:docMk/>
          <pc:sldMk cId="2125336047" sldId="278"/>
        </pc:sldMkLst>
      </pc:sldChg>
      <pc:sldChg chg="del">
        <pc:chgData name="Sara Muneeb" userId="29b624b1-a719-43f5-9b52-388cd4043c04" providerId="ADAL" clId="{17E51FC5-263C-467D-89F5-E0CA68E6CA8A}" dt="2022-12-23T08:32:09.295" v="0" actId="47"/>
        <pc:sldMkLst>
          <pc:docMk/>
          <pc:sldMk cId="424997479" sldId="279"/>
        </pc:sldMkLst>
      </pc:sldChg>
      <pc:sldChg chg="new del">
        <pc:chgData name="Sara Muneeb" userId="29b624b1-a719-43f5-9b52-388cd4043c04" providerId="ADAL" clId="{17E51FC5-263C-467D-89F5-E0CA68E6CA8A}" dt="2022-12-23T09:58:53.980" v="1473" actId="47"/>
        <pc:sldMkLst>
          <pc:docMk/>
          <pc:sldMk cId="2889814658" sldId="279"/>
        </pc:sldMkLst>
      </pc:sldChg>
      <pc:sldChg chg="modSp new mod">
        <pc:chgData name="Sara Muneeb" userId="29b624b1-a719-43f5-9b52-388cd4043c04" providerId="ADAL" clId="{17E51FC5-263C-467D-89F5-E0CA68E6CA8A}" dt="2022-12-23T10:09:24.908" v="1732" actId="207"/>
        <pc:sldMkLst>
          <pc:docMk/>
          <pc:sldMk cId="3363254883" sldId="279"/>
        </pc:sldMkLst>
        <pc:spChg chg="mod">
          <ac:chgData name="Sara Muneeb" userId="29b624b1-a719-43f5-9b52-388cd4043c04" providerId="ADAL" clId="{17E51FC5-263C-467D-89F5-E0CA68E6CA8A}" dt="2022-12-23T10:05:12.723" v="1606" actId="20577"/>
          <ac:spMkLst>
            <pc:docMk/>
            <pc:sldMk cId="3363254883" sldId="279"/>
            <ac:spMk id="2" creationId="{6ECD2303-6D3A-A02D-3337-508898A93311}"/>
          </ac:spMkLst>
        </pc:spChg>
        <pc:spChg chg="mod">
          <ac:chgData name="Sara Muneeb" userId="29b624b1-a719-43f5-9b52-388cd4043c04" providerId="ADAL" clId="{17E51FC5-263C-467D-89F5-E0CA68E6CA8A}" dt="2022-12-23T10:09:24.908" v="1732" actId="207"/>
          <ac:spMkLst>
            <pc:docMk/>
            <pc:sldMk cId="3363254883" sldId="279"/>
            <ac:spMk id="3" creationId="{E95AEB6A-E2D6-BE95-DE6E-3BE881917CFB}"/>
          </ac:spMkLst>
        </pc:spChg>
      </pc:sldChg>
      <pc:sldChg chg="addSp delSp modSp new mod">
        <pc:chgData name="Sara Muneeb" userId="29b624b1-a719-43f5-9b52-388cd4043c04" providerId="ADAL" clId="{17E51FC5-263C-467D-89F5-E0CA68E6CA8A}" dt="2022-12-23T10:22:11.636" v="1946" actId="1037"/>
        <pc:sldMkLst>
          <pc:docMk/>
          <pc:sldMk cId="223111386" sldId="280"/>
        </pc:sldMkLst>
        <pc:spChg chg="mod">
          <ac:chgData name="Sara Muneeb" userId="29b624b1-a719-43f5-9b52-388cd4043c04" providerId="ADAL" clId="{17E51FC5-263C-467D-89F5-E0CA68E6CA8A}" dt="2022-12-23T10:11:39.885" v="1754" actId="20577"/>
          <ac:spMkLst>
            <pc:docMk/>
            <pc:sldMk cId="223111386" sldId="280"/>
            <ac:spMk id="2" creationId="{6DD72616-A916-6ABE-8E0B-16654C9A7F96}"/>
          </ac:spMkLst>
        </pc:spChg>
        <pc:spChg chg="mod">
          <ac:chgData name="Sara Muneeb" userId="29b624b1-a719-43f5-9b52-388cd4043c04" providerId="ADAL" clId="{17E51FC5-263C-467D-89F5-E0CA68E6CA8A}" dt="2022-12-23T10:12:53.755" v="1878" actId="20577"/>
          <ac:spMkLst>
            <pc:docMk/>
            <pc:sldMk cId="223111386" sldId="280"/>
            <ac:spMk id="3" creationId="{912BBBD2-BD98-1170-9163-36A30765607D}"/>
          </ac:spMkLst>
        </pc:spChg>
        <pc:picChg chg="add mod">
          <ac:chgData name="Sara Muneeb" userId="29b624b1-a719-43f5-9b52-388cd4043c04" providerId="ADAL" clId="{17E51FC5-263C-467D-89F5-E0CA68E6CA8A}" dt="2022-12-23T10:22:09.069" v="1945" actId="1038"/>
          <ac:picMkLst>
            <pc:docMk/>
            <pc:sldMk cId="223111386" sldId="280"/>
            <ac:picMk id="5" creationId="{7B68AC88-AAC2-F604-550D-D6487DB9CE8E}"/>
          </ac:picMkLst>
        </pc:picChg>
        <pc:picChg chg="add del mod">
          <ac:chgData name="Sara Muneeb" userId="29b624b1-a719-43f5-9b52-388cd4043c04" providerId="ADAL" clId="{17E51FC5-263C-467D-89F5-E0CA68E6CA8A}" dt="2022-12-23T10:21:30.483" v="1933" actId="478"/>
          <ac:picMkLst>
            <pc:docMk/>
            <pc:sldMk cId="223111386" sldId="280"/>
            <ac:picMk id="7" creationId="{804652AA-C98F-1F56-C69A-4A490F4512D2}"/>
          </ac:picMkLst>
        </pc:picChg>
        <pc:picChg chg="add mod">
          <ac:chgData name="Sara Muneeb" userId="29b624b1-a719-43f5-9b52-388cd4043c04" providerId="ADAL" clId="{17E51FC5-263C-467D-89F5-E0CA68E6CA8A}" dt="2022-12-23T10:22:11.636" v="1946" actId="1037"/>
          <ac:picMkLst>
            <pc:docMk/>
            <pc:sldMk cId="223111386" sldId="280"/>
            <ac:picMk id="9" creationId="{2C4F203E-2981-F1B4-70F0-D3D8770D3C45}"/>
          </ac:picMkLst>
        </pc:picChg>
      </pc:sldChg>
    </pc:docChg>
  </pc:docChgLst>
  <pc:docChgLst>
    <pc:chgData name="Sara Muneeb" userId="29b624b1-a719-43f5-9b52-388cd4043c04" providerId="ADAL" clId="{9349EC5B-3418-40D6-82D5-AD7C894D9B85}"/>
    <pc:docChg chg="undo custSel addSld delSld modSld sldOrd">
      <pc:chgData name="Sara Muneeb" userId="29b624b1-a719-43f5-9b52-388cd4043c04" providerId="ADAL" clId="{9349EC5B-3418-40D6-82D5-AD7C894D9B85}" dt="2022-12-14T10:14:36.433" v="1183" actId="20577"/>
      <pc:docMkLst>
        <pc:docMk/>
      </pc:docMkLst>
      <pc:sldChg chg="modSp mod">
        <pc:chgData name="Sara Muneeb" userId="29b624b1-a719-43f5-9b52-388cd4043c04" providerId="ADAL" clId="{9349EC5B-3418-40D6-82D5-AD7C894D9B85}" dt="2022-12-08T04:16:14.602" v="26" actId="20577"/>
        <pc:sldMkLst>
          <pc:docMk/>
          <pc:sldMk cId="2984185032" sldId="256"/>
        </pc:sldMkLst>
        <pc:spChg chg="mod">
          <ac:chgData name="Sara Muneeb" userId="29b624b1-a719-43f5-9b52-388cd4043c04" providerId="ADAL" clId="{9349EC5B-3418-40D6-82D5-AD7C894D9B85}" dt="2022-12-08T04:16:14.602" v="26" actId="20577"/>
          <ac:spMkLst>
            <pc:docMk/>
            <pc:sldMk cId="2984185032" sldId="256"/>
            <ac:spMk id="2" creationId="{00000000-0000-0000-0000-000000000000}"/>
          </ac:spMkLst>
        </pc:spChg>
      </pc:sldChg>
      <pc:sldChg chg="del">
        <pc:chgData name="Sara Muneeb" userId="29b624b1-a719-43f5-9b52-388cd4043c04" providerId="ADAL" clId="{9349EC5B-3418-40D6-82D5-AD7C894D9B85}" dt="2022-12-08T04:15:52.168" v="0" actId="47"/>
        <pc:sldMkLst>
          <pc:docMk/>
          <pc:sldMk cId="1746396122" sldId="257"/>
        </pc:sldMkLst>
      </pc:sldChg>
      <pc:sldChg chg="new">
        <pc:chgData name="Sara Muneeb" userId="29b624b1-a719-43f5-9b52-388cd4043c04" providerId="ADAL" clId="{9349EC5B-3418-40D6-82D5-AD7C894D9B85}" dt="2022-12-08T04:15:55.663" v="1" actId="680"/>
        <pc:sldMkLst>
          <pc:docMk/>
          <pc:sldMk cId="2712128638" sldId="257"/>
        </pc:sldMkLst>
      </pc:sldChg>
      <pc:sldChg chg="del">
        <pc:chgData name="Sara Muneeb" userId="29b624b1-a719-43f5-9b52-388cd4043c04" providerId="ADAL" clId="{9349EC5B-3418-40D6-82D5-AD7C894D9B85}" dt="2022-12-08T04:15:52.168" v="0" actId="47"/>
        <pc:sldMkLst>
          <pc:docMk/>
          <pc:sldMk cId="3860371570" sldId="258"/>
        </pc:sldMkLst>
      </pc:sldChg>
      <pc:sldChg chg="del">
        <pc:chgData name="Sara Muneeb" userId="29b624b1-a719-43f5-9b52-388cd4043c04" providerId="ADAL" clId="{9349EC5B-3418-40D6-82D5-AD7C894D9B85}" dt="2022-12-08T04:15:52.168" v="0" actId="47"/>
        <pc:sldMkLst>
          <pc:docMk/>
          <pc:sldMk cId="2060412909" sldId="259"/>
        </pc:sldMkLst>
      </pc:sldChg>
      <pc:sldChg chg="del">
        <pc:chgData name="Sara Muneeb" userId="29b624b1-a719-43f5-9b52-388cd4043c04" providerId="ADAL" clId="{9349EC5B-3418-40D6-82D5-AD7C894D9B85}" dt="2022-12-08T04:15:52.168" v="0" actId="47"/>
        <pc:sldMkLst>
          <pc:docMk/>
          <pc:sldMk cId="3321054555" sldId="260"/>
        </pc:sldMkLst>
      </pc:sldChg>
      <pc:sldChg chg="del">
        <pc:chgData name="Sara Muneeb" userId="29b624b1-a719-43f5-9b52-388cd4043c04" providerId="ADAL" clId="{9349EC5B-3418-40D6-82D5-AD7C894D9B85}" dt="2022-12-08T04:15:52.168" v="0" actId="47"/>
        <pc:sldMkLst>
          <pc:docMk/>
          <pc:sldMk cId="1632207964" sldId="261"/>
        </pc:sldMkLst>
      </pc:sldChg>
      <pc:sldChg chg="del">
        <pc:chgData name="Sara Muneeb" userId="29b624b1-a719-43f5-9b52-388cd4043c04" providerId="ADAL" clId="{9349EC5B-3418-40D6-82D5-AD7C894D9B85}" dt="2022-12-08T04:15:52.168" v="0" actId="47"/>
        <pc:sldMkLst>
          <pc:docMk/>
          <pc:sldMk cId="3110555305" sldId="262"/>
        </pc:sldMkLst>
      </pc:sldChg>
      <pc:sldChg chg="del">
        <pc:chgData name="Sara Muneeb" userId="29b624b1-a719-43f5-9b52-388cd4043c04" providerId="ADAL" clId="{9349EC5B-3418-40D6-82D5-AD7C894D9B85}" dt="2022-12-08T04:15:52.168" v="0" actId="47"/>
        <pc:sldMkLst>
          <pc:docMk/>
          <pc:sldMk cId="2084209913" sldId="263"/>
        </pc:sldMkLst>
      </pc:sldChg>
      <pc:sldChg chg="del">
        <pc:chgData name="Sara Muneeb" userId="29b624b1-a719-43f5-9b52-388cd4043c04" providerId="ADAL" clId="{9349EC5B-3418-40D6-82D5-AD7C894D9B85}" dt="2022-12-08T04:15:52.168" v="0" actId="47"/>
        <pc:sldMkLst>
          <pc:docMk/>
          <pc:sldMk cId="2319099585" sldId="264"/>
        </pc:sldMkLst>
      </pc:sldChg>
      <pc:sldChg chg="del">
        <pc:chgData name="Sara Muneeb" userId="29b624b1-a719-43f5-9b52-388cd4043c04" providerId="ADAL" clId="{9349EC5B-3418-40D6-82D5-AD7C894D9B85}" dt="2022-12-08T04:15:52.168" v="0" actId="47"/>
        <pc:sldMkLst>
          <pc:docMk/>
          <pc:sldMk cId="187458491" sldId="265"/>
        </pc:sldMkLst>
      </pc:sldChg>
      <pc:sldChg chg="modSp mod">
        <pc:chgData name="Sara Muneeb" userId="29b624b1-a719-43f5-9b52-388cd4043c04" providerId="ADAL" clId="{9349EC5B-3418-40D6-82D5-AD7C894D9B85}" dt="2022-12-14T07:52:44.786" v="33" actId="20577"/>
        <pc:sldMkLst>
          <pc:docMk/>
          <pc:sldMk cId="1786857512" sldId="265"/>
        </pc:sldMkLst>
        <pc:spChg chg="mod">
          <ac:chgData name="Sara Muneeb" userId="29b624b1-a719-43f5-9b52-388cd4043c04" providerId="ADAL" clId="{9349EC5B-3418-40D6-82D5-AD7C894D9B85}" dt="2022-12-14T07:52:44.786" v="33" actId="20577"/>
          <ac:spMkLst>
            <pc:docMk/>
            <pc:sldMk cId="1786857512" sldId="265"/>
            <ac:spMk id="2" creationId="{925BD242-3C86-7E0E-015F-84BC035B5FF9}"/>
          </ac:spMkLst>
        </pc:spChg>
      </pc:sldChg>
      <pc:sldChg chg="del">
        <pc:chgData name="Sara Muneeb" userId="29b624b1-a719-43f5-9b52-388cd4043c04" providerId="ADAL" clId="{9349EC5B-3418-40D6-82D5-AD7C894D9B85}" dt="2022-12-08T04:15:52.168" v="0" actId="47"/>
        <pc:sldMkLst>
          <pc:docMk/>
          <pc:sldMk cId="3212761477" sldId="266"/>
        </pc:sldMkLst>
      </pc:sldChg>
      <pc:sldChg chg="del">
        <pc:chgData name="Sara Muneeb" userId="29b624b1-a719-43f5-9b52-388cd4043c04" providerId="ADAL" clId="{9349EC5B-3418-40D6-82D5-AD7C894D9B85}" dt="2022-12-08T04:15:52.168" v="0" actId="47"/>
        <pc:sldMkLst>
          <pc:docMk/>
          <pc:sldMk cId="2035522379" sldId="267"/>
        </pc:sldMkLst>
      </pc:sldChg>
      <pc:sldChg chg="addSp delSp modSp mod">
        <pc:chgData name="Sara Muneeb" userId="29b624b1-a719-43f5-9b52-388cd4043c04" providerId="ADAL" clId="{9349EC5B-3418-40D6-82D5-AD7C894D9B85}" dt="2022-12-14T07:54:18.003" v="85" actId="313"/>
        <pc:sldMkLst>
          <pc:docMk/>
          <pc:sldMk cId="187108510" sldId="268"/>
        </pc:sldMkLst>
        <pc:spChg chg="mod">
          <ac:chgData name="Sara Muneeb" userId="29b624b1-a719-43f5-9b52-388cd4043c04" providerId="ADAL" clId="{9349EC5B-3418-40D6-82D5-AD7C894D9B85}" dt="2022-12-14T07:54:18.003" v="85" actId="313"/>
          <ac:spMkLst>
            <pc:docMk/>
            <pc:sldMk cId="187108510" sldId="268"/>
            <ac:spMk id="2" creationId="{5128B08A-2501-747C-1DAA-E86E2DE3C14F}"/>
          </ac:spMkLst>
        </pc:spChg>
        <pc:spChg chg="mod">
          <ac:chgData name="Sara Muneeb" userId="29b624b1-a719-43f5-9b52-388cd4043c04" providerId="ADAL" clId="{9349EC5B-3418-40D6-82D5-AD7C894D9B85}" dt="2022-12-14T07:53:02.323" v="39" actId="113"/>
          <ac:spMkLst>
            <pc:docMk/>
            <pc:sldMk cId="187108510" sldId="268"/>
            <ac:spMk id="3" creationId="{3F6A5FD6-A26D-EE66-0DE2-68F1146A3101}"/>
          </ac:spMkLst>
        </pc:spChg>
        <pc:picChg chg="add del">
          <ac:chgData name="Sara Muneeb" userId="29b624b1-a719-43f5-9b52-388cd4043c04" providerId="ADAL" clId="{9349EC5B-3418-40D6-82D5-AD7C894D9B85}" dt="2022-12-14T07:52:58.782" v="38"/>
          <ac:picMkLst>
            <pc:docMk/>
            <pc:sldMk cId="187108510" sldId="268"/>
            <ac:picMk id="1026" creationId="{74491559-72C5-CA97-61FD-700AD23F9CBE}"/>
          </ac:picMkLst>
        </pc:picChg>
      </pc:sldChg>
      <pc:sldChg chg="del">
        <pc:chgData name="Sara Muneeb" userId="29b624b1-a719-43f5-9b52-388cd4043c04" providerId="ADAL" clId="{9349EC5B-3418-40D6-82D5-AD7C894D9B85}" dt="2022-12-08T04:15:52.168" v="0" actId="47"/>
        <pc:sldMkLst>
          <pc:docMk/>
          <pc:sldMk cId="1886305423" sldId="268"/>
        </pc:sldMkLst>
      </pc:sldChg>
      <pc:sldChg chg="del">
        <pc:chgData name="Sara Muneeb" userId="29b624b1-a719-43f5-9b52-388cd4043c04" providerId="ADAL" clId="{9349EC5B-3418-40D6-82D5-AD7C894D9B85}" dt="2022-12-08T04:15:52.168" v="0" actId="47"/>
        <pc:sldMkLst>
          <pc:docMk/>
          <pc:sldMk cId="681321597" sldId="269"/>
        </pc:sldMkLst>
      </pc:sldChg>
      <pc:sldChg chg="ord">
        <pc:chgData name="Sara Muneeb" userId="29b624b1-a719-43f5-9b52-388cd4043c04" providerId="ADAL" clId="{9349EC5B-3418-40D6-82D5-AD7C894D9B85}" dt="2022-12-14T07:52:25.164" v="30"/>
        <pc:sldMkLst>
          <pc:docMk/>
          <pc:sldMk cId="2685620422" sldId="269"/>
        </pc:sldMkLst>
      </pc:sldChg>
      <pc:sldChg chg="addSp delSp modSp mod ord">
        <pc:chgData name="Sara Muneeb" userId="29b624b1-a719-43f5-9b52-388cd4043c04" providerId="ADAL" clId="{9349EC5B-3418-40D6-82D5-AD7C894D9B85}" dt="2022-12-14T07:56:01.757" v="145" actId="22"/>
        <pc:sldMkLst>
          <pc:docMk/>
          <pc:sldMk cId="1592908027" sldId="270"/>
        </pc:sldMkLst>
        <pc:spChg chg="add del mod">
          <ac:chgData name="Sara Muneeb" userId="29b624b1-a719-43f5-9b52-388cd4043c04" providerId="ADAL" clId="{9349EC5B-3418-40D6-82D5-AD7C894D9B85}" dt="2022-12-14T07:56:01.757" v="145" actId="22"/>
          <ac:spMkLst>
            <pc:docMk/>
            <pc:sldMk cId="1592908027" sldId="270"/>
            <ac:spMk id="4" creationId="{A1306177-B272-3B90-285A-B9F828052514}"/>
          </ac:spMkLst>
        </pc:spChg>
        <pc:picChg chg="del">
          <ac:chgData name="Sara Muneeb" userId="29b624b1-a719-43f5-9b52-388cd4043c04" providerId="ADAL" clId="{9349EC5B-3418-40D6-82D5-AD7C894D9B85}" dt="2022-12-14T07:55:49.224" v="144" actId="478"/>
          <ac:picMkLst>
            <pc:docMk/>
            <pc:sldMk cId="1592908027" sldId="270"/>
            <ac:picMk id="5" creationId="{25678828-1011-2CA4-6390-4D64461B1AEA}"/>
          </ac:picMkLst>
        </pc:picChg>
        <pc:picChg chg="add mod ord">
          <ac:chgData name="Sara Muneeb" userId="29b624b1-a719-43f5-9b52-388cd4043c04" providerId="ADAL" clId="{9349EC5B-3418-40D6-82D5-AD7C894D9B85}" dt="2022-12-14T07:56:01.757" v="145" actId="22"/>
          <ac:picMkLst>
            <pc:docMk/>
            <pc:sldMk cId="1592908027" sldId="270"/>
            <ac:picMk id="7" creationId="{F0C10000-8E21-D0CD-F555-9E80CCA30564}"/>
          </ac:picMkLst>
        </pc:picChg>
      </pc:sldChg>
      <pc:sldChg chg="del">
        <pc:chgData name="Sara Muneeb" userId="29b624b1-a719-43f5-9b52-388cd4043c04" providerId="ADAL" clId="{9349EC5B-3418-40D6-82D5-AD7C894D9B85}" dt="2022-12-08T04:15:52.168" v="0" actId="47"/>
        <pc:sldMkLst>
          <pc:docMk/>
          <pc:sldMk cId="3433099799" sldId="270"/>
        </pc:sldMkLst>
      </pc:sldChg>
      <pc:sldChg chg="del">
        <pc:chgData name="Sara Muneeb" userId="29b624b1-a719-43f5-9b52-388cd4043c04" providerId="ADAL" clId="{9349EC5B-3418-40D6-82D5-AD7C894D9B85}" dt="2022-12-08T04:15:52.168" v="0" actId="47"/>
        <pc:sldMkLst>
          <pc:docMk/>
          <pc:sldMk cId="1942714225" sldId="271"/>
        </pc:sldMkLst>
      </pc:sldChg>
      <pc:sldChg chg="ord">
        <pc:chgData name="Sara Muneeb" userId="29b624b1-a719-43f5-9b52-388cd4043c04" providerId="ADAL" clId="{9349EC5B-3418-40D6-82D5-AD7C894D9B85}" dt="2022-12-14T08:49:17.894" v="427"/>
        <pc:sldMkLst>
          <pc:docMk/>
          <pc:sldMk cId="3111914320" sldId="271"/>
        </pc:sldMkLst>
      </pc:sldChg>
      <pc:sldChg chg="del">
        <pc:chgData name="Sara Muneeb" userId="29b624b1-a719-43f5-9b52-388cd4043c04" providerId="ADAL" clId="{9349EC5B-3418-40D6-82D5-AD7C894D9B85}" dt="2022-12-08T04:15:52.168" v="0" actId="47"/>
        <pc:sldMkLst>
          <pc:docMk/>
          <pc:sldMk cId="350534148" sldId="272"/>
        </pc:sldMkLst>
      </pc:sldChg>
      <pc:sldChg chg="modSp mod">
        <pc:chgData name="Sara Muneeb" userId="29b624b1-a719-43f5-9b52-388cd4043c04" providerId="ADAL" clId="{9349EC5B-3418-40D6-82D5-AD7C894D9B85}" dt="2022-12-14T08:11:41.080" v="154" actId="20577"/>
        <pc:sldMkLst>
          <pc:docMk/>
          <pc:sldMk cId="4241662000" sldId="272"/>
        </pc:sldMkLst>
        <pc:spChg chg="mod">
          <ac:chgData name="Sara Muneeb" userId="29b624b1-a719-43f5-9b52-388cd4043c04" providerId="ADAL" clId="{9349EC5B-3418-40D6-82D5-AD7C894D9B85}" dt="2022-12-14T07:54:28.443" v="99" actId="20577"/>
          <ac:spMkLst>
            <pc:docMk/>
            <pc:sldMk cId="4241662000" sldId="272"/>
            <ac:spMk id="2" creationId="{B5DF074D-EEF7-557A-C881-B51D393B2F79}"/>
          </ac:spMkLst>
        </pc:spChg>
        <pc:spChg chg="mod">
          <ac:chgData name="Sara Muneeb" userId="29b624b1-a719-43f5-9b52-388cd4043c04" providerId="ADAL" clId="{9349EC5B-3418-40D6-82D5-AD7C894D9B85}" dt="2022-12-14T08:11:41.080" v="154" actId="20577"/>
          <ac:spMkLst>
            <pc:docMk/>
            <pc:sldMk cId="4241662000" sldId="272"/>
            <ac:spMk id="3" creationId="{BD98ADE7-112C-72A1-C759-8346123A24E1}"/>
          </ac:spMkLst>
        </pc:spChg>
      </pc:sldChg>
      <pc:sldChg chg="modSp mod">
        <pc:chgData name="Sara Muneeb" userId="29b624b1-a719-43f5-9b52-388cd4043c04" providerId="ADAL" clId="{9349EC5B-3418-40D6-82D5-AD7C894D9B85}" dt="2022-12-14T08:12:04.142" v="166" actId="20577"/>
        <pc:sldMkLst>
          <pc:docMk/>
          <pc:sldMk cId="1104730889" sldId="273"/>
        </pc:sldMkLst>
        <pc:spChg chg="mod">
          <ac:chgData name="Sara Muneeb" userId="29b624b1-a719-43f5-9b52-388cd4043c04" providerId="ADAL" clId="{9349EC5B-3418-40D6-82D5-AD7C894D9B85}" dt="2022-12-14T07:54:34.003" v="100"/>
          <ac:spMkLst>
            <pc:docMk/>
            <pc:sldMk cId="1104730889" sldId="273"/>
            <ac:spMk id="2" creationId="{10E8DCBB-9B30-5BBB-2065-A0D1111EE575}"/>
          </ac:spMkLst>
        </pc:spChg>
        <pc:spChg chg="mod">
          <ac:chgData name="Sara Muneeb" userId="29b624b1-a719-43f5-9b52-388cd4043c04" providerId="ADAL" clId="{9349EC5B-3418-40D6-82D5-AD7C894D9B85}" dt="2022-12-14T08:12:04.142" v="166" actId="20577"/>
          <ac:spMkLst>
            <pc:docMk/>
            <pc:sldMk cId="1104730889" sldId="273"/>
            <ac:spMk id="3" creationId="{22B4C66E-C1B2-6331-CAA3-7886005C34AC}"/>
          </ac:spMkLst>
        </pc:spChg>
      </pc:sldChg>
      <pc:sldChg chg="del">
        <pc:chgData name="Sara Muneeb" userId="29b624b1-a719-43f5-9b52-388cd4043c04" providerId="ADAL" clId="{9349EC5B-3418-40D6-82D5-AD7C894D9B85}" dt="2022-12-08T04:15:52.168" v="0" actId="47"/>
        <pc:sldMkLst>
          <pc:docMk/>
          <pc:sldMk cId="3180318981" sldId="273"/>
        </pc:sldMkLst>
      </pc:sldChg>
      <pc:sldChg chg="modSp mod">
        <pc:chgData name="Sara Muneeb" userId="29b624b1-a719-43f5-9b52-388cd4043c04" providerId="ADAL" clId="{9349EC5B-3418-40D6-82D5-AD7C894D9B85}" dt="2022-12-14T08:12:22.653" v="180" actId="20577"/>
        <pc:sldMkLst>
          <pc:docMk/>
          <pc:sldMk cId="1145746347" sldId="274"/>
        </pc:sldMkLst>
        <pc:spChg chg="mod">
          <ac:chgData name="Sara Muneeb" userId="29b624b1-a719-43f5-9b52-388cd4043c04" providerId="ADAL" clId="{9349EC5B-3418-40D6-82D5-AD7C894D9B85}" dt="2022-12-14T07:54:37.353" v="101"/>
          <ac:spMkLst>
            <pc:docMk/>
            <pc:sldMk cId="1145746347" sldId="274"/>
            <ac:spMk id="2" creationId="{4F5B5CDE-35E1-4450-6CC9-6EE1E21278C9}"/>
          </ac:spMkLst>
        </pc:spChg>
        <pc:spChg chg="mod">
          <ac:chgData name="Sara Muneeb" userId="29b624b1-a719-43f5-9b52-388cd4043c04" providerId="ADAL" clId="{9349EC5B-3418-40D6-82D5-AD7C894D9B85}" dt="2022-12-14T08:12:22.653" v="180" actId="20577"/>
          <ac:spMkLst>
            <pc:docMk/>
            <pc:sldMk cId="1145746347" sldId="274"/>
            <ac:spMk id="3" creationId="{8E8E7025-CE1E-C3D5-A221-07360CE2A1CC}"/>
          </ac:spMkLst>
        </pc:spChg>
      </pc:sldChg>
      <pc:sldChg chg="del">
        <pc:chgData name="Sara Muneeb" userId="29b624b1-a719-43f5-9b52-388cd4043c04" providerId="ADAL" clId="{9349EC5B-3418-40D6-82D5-AD7C894D9B85}" dt="2022-12-08T04:15:52.168" v="0" actId="47"/>
        <pc:sldMkLst>
          <pc:docMk/>
          <pc:sldMk cId="2830285302" sldId="274"/>
        </pc:sldMkLst>
      </pc:sldChg>
      <pc:sldChg chg="modSp mod">
        <pc:chgData name="Sara Muneeb" userId="29b624b1-a719-43f5-9b52-388cd4043c04" providerId="ADAL" clId="{9349EC5B-3418-40D6-82D5-AD7C894D9B85}" dt="2022-12-14T08:13:23.632" v="209" actId="207"/>
        <pc:sldMkLst>
          <pc:docMk/>
          <pc:sldMk cId="410102142" sldId="275"/>
        </pc:sldMkLst>
        <pc:spChg chg="mod">
          <ac:chgData name="Sara Muneeb" userId="29b624b1-a719-43f5-9b52-388cd4043c04" providerId="ADAL" clId="{9349EC5B-3418-40D6-82D5-AD7C894D9B85}" dt="2022-12-14T07:54:39.938" v="102"/>
          <ac:spMkLst>
            <pc:docMk/>
            <pc:sldMk cId="410102142" sldId="275"/>
            <ac:spMk id="2" creationId="{D663213D-2A67-588A-1CD5-20DCDBADA03C}"/>
          </ac:spMkLst>
        </pc:spChg>
        <pc:spChg chg="mod">
          <ac:chgData name="Sara Muneeb" userId="29b624b1-a719-43f5-9b52-388cd4043c04" providerId="ADAL" clId="{9349EC5B-3418-40D6-82D5-AD7C894D9B85}" dt="2022-12-14T08:13:23.632" v="209" actId="207"/>
          <ac:spMkLst>
            <pc:docMk/>
            <pc:sldMk cId="410102142" sldId="275"/>
            <ac:spMk id="3" creationId="{AAE288EE-81CE-621A-F0BC-7A5816CC4BF9}"/>
          </ac:spMkLst>
        </pc:spChg>
      </pc:sldChg>
      <pc:sldChg chg="del">
        <pc:chgData name="Sara Muneeb" userId="29b624b1-a719-43f5-9b52-388cd4043c04" providerId="ADAL" clId="{9349EC5B-3418-40D6-82D5-AD7C894D9B85}" dt="2022-12-08T04:15:52.168" v="0" actId="47"/>
        <pc:sldMkLst>
          <pc:docMk/>
          <pc:sldMk cId="2632730708" sldId="275"/>
        </pc:sldMkLst>
      </pc:sldChg>
      <pc:sldChg chg="del">
        <pc:chgData name="Sara Muneeb" userId="29b624b1-a719-43f5-9b52-388cd4043c04" providerId="ADAL" clId="{9349EC5B-3418-40D6-82D5-AD7C894D9B85}" dt="2022-12-08T04:15:52.168" v="0" actId="47"/>
        <pc:sldMkLst>
          <pc:docMk/>
          <pc:sldMk cId="126390465" sldId="276"/>
        </pc:sldMkLst>
      </pc:sldChg>
      <pc:sldChg chg="modSp mod ord">
        <pc:chgData name="Sara Muneeb" userId="29b624b1-a719-43f5-9b52-388cd4043c04" providerId="ADAL" clId="{9349EC5B-3418-40D6-82D5-AD7C894D9B85}" dt="2022-12-14T09:45:38.669" v="485" actId="20577"/>
        <pc:sldMkLst>
          <pc:docMk/>
          <pc:sldMk cId="3090277031" sldId="276"/>
        </pc:sldMkLst>
        <pc:spChg chg="mod">
          <ac:chgData name="Sara Muneeb" userId="29b624b1-a719-43f5-9b52-388cd4043c04" providerId="ADAL" clId="{9349EC5B-3418-40D6-82D5-AD7C894D9B85}" dt="2022-12-14T08:49:49.402" v="432" actId="27636"/>
          <ac:spMkLst>
            <pc:docMk/>
            <pc:sldMk cId="3090277031" sldId="276"/>
            <ac:spMk id="2" creationId="{4EBB3F66-1F35-6667-C5EC-837D336E1185}"/>
          </ac:spMkLst>
        </pc:spChg>
        <pc:spChg chg="mod">
          <ac:chgData name="Sara Muneeb" userId="29b624b1-a719-43f5-9b52-388cd4043c04" providerId="ADAL" clId="{9349EC5B-3418-40D6-82D5-AD7C894D9B85}" dt="2022-12-14T09:45:38.669" v="485" actId="20577"/>
          <ac:spMkLst>
            <pc:docMk/>
            <pc:sldMk cId="3090277031" sldId="276"/>
            <ac:spMk id="3" creationId="{3B0C1AA7-66C6-6EA1-E7C6-3B4C64B99D65}"/>
          </ac:spMkLst>
        </pc:spChg>
      </pc:sldChg>
      <pc:sldChg chg="del">
        <pc:chgData name="Sara Muneeb" userId="29b624b1-a719-43f5-9b52-388cd4043c04" providerId="ADAL" clId="{9349EC5B-3418-40D6-82D5-AD7C894D9B85}" dt="2022-12-08T04:15:52.168" v="0" actId="47"/>
        <pc:sldMkLst>
          <pc:docMk/>
          <pc:sldMk cId="3305001275" sldId="277"/>
        </pc:sldMkLst>
      </pc:sldChg>
      <pc:sldChg chg="modSp new mod">
        <pc:chgData name="Sara Muneeb" userId="29b624b1-a719-43f5-9b52-388cd4043c04" providerId="ADAL" clId="{9349EC5B-3418-40D6-82D5-AD7C894D9B85}" dt="2022-12-14T08:47:36.516" v="423" actId="207"/>
        <pc:sldMkLst>
          <pc:docMk/>
          <pc:sldMk cId="4153406677" sldId="277"/>
        </pc:sldMkLst>
        <pc:spChg chg="mod">
          <ac:chgData name="Sara Muneeb" userId="29b624b1-a719-43f5-9b52-388cd4043c04" providerId="ADAL" clId="{9349EC5B-3418-40D6-82D5-AD7C894D9B85}" dt="2022-12-14T08:27:21.937" v="217" actId="20577"/>
          <ac:spMkLst>
            <pc:docMk/>
            <pc:sldMk cId="4153406677" sldId="277"/>
            <ac:spMk id="2" creationId="{81FB0D1A-D183-3678-4F26-2A415C256474}"/>
          </ac:spMkLst>
        </pc:spChg>
        <pc:spChg chg="mod">
          <ac:chgData name="Sara Muneeb" userId="29b624b1-a719-43f5-9b52-388cd4043c04" providerId="ADAL" clId="{9349EC5B-3418-40D6-82D5-AD7C894D9B85}" dt="2022-12-14T08:47:36.516" v="423" actId="207"/>
          <ac:spMkLst>
            <pc:docMk/>
            <pc:sldMk cId="4153406677" sldId="277"/>
            <ac:spMk id="3" creationId="{1F3AB872-54D4-938F-A6D1-21C244D49A22}"/>
          </ac:spMkLst>
        </pc:spChg>
      </pc:sldChg>
      <pc:sldChg chg="del">
        <pc:chgData name="Sara Muneeb" userId="29b624b1-a719-43f5-9b52-388cd4043c04" providerId="ADAL" clId="{9349EC5B-3418-40D6-82D5-AD7C894D9B85}" dt="2022-12-08T04:15:52.168" v="0" actId="47"/>
        <pc:sldMkLst>
          <pc:docMk/>
          <pc:sldMk cId="100861930" sldId="278"/>
        </pc:sldMkLst>
      </pc:sldChg>
      <pc:sldChg chg="addSp delSp modSp new mod">
        <pc:chgData name="Sara Muneeb" userId="29b624b1-a719-43f5-9b52-388cd4043c04" providerId="ADAL" clId="{9349EC5B-3418-40D6-82D5-AD7C894D9B85}" dt="2022-12-14T08:43:09.161" v="385" actId="1076"/>
        <pc:sldMkLst>
          <pc:docMk/>
          <pc:sldMk cId="2389945778" sldId="278"/>
        </pc:sldMkLst>
        <pc:spChg chg="mod">
          <ac:chgData name="Sara Muneeb" userId="29b624b1-a719-43f5-9b52-388cd4043c04" providerId="ADAL" clId="{9349EC5B-3418-40D6-82D5-AD7C894D9B85}" dt="2022-12-14T08:33:35.289" v="306" actId="20577"/>
          <ac:spMkLst>
            <pc:docMk/>
            <pc:sldMk cId="2389945778" sldId="278"/>
            <ac:spMk id="2" creationId="{2D470EBE-31DB-E01C-73A1-82F8EC415F4E}"/>
          </ac:spMkLst>
        </pc:spChg>
        <pc:spChg chg="mod">
          <ac:chgData name="Sara Muneeb" userId="29b624b1-a719-43f5-9b52-388cd4043c04" providerId="ADAL" clId="{9349EC5B-3418-40D6-82D5-AD7C894D9B85}" dt="2022-12-14T08:42:51.211" v="379" actId="27636"/>
          <ac:spMkLst>
            <pc:docMk/>
            <pc:sldMk cId="2389945778" sldId="278"/>
            <ac:spMk id="3" creationId="{56F266A9-D48E-8A75-1FA9-BCE0D0BE018C}"/>
          </ac:spMkLst>
        </pc:spChg>
        <pc:picChg chg="add del">
          <ac:chgData name="Sara Muneeb" userId="29b624b1-a719-43f5-9b52-388cd4043c04" providerId="ADAL" clId="{9349EC5B-3418-40D6-82D5-AD7C894D9B85}" dt="2022-12-14T08:39:16.079" v="358"/>
          <ac:picMkLst>
            <pc:docMk/>
            <pc:sldMk cId="2389945778" sldId="278"/>
            <ac:picMk id="1026" creationId="{F0C38ADA-F685-40FA-D8C2-E1FE7427E56B}"/>
          </ac:picMkLst>
        </pc:picChg>
        <pc:picChg chg="add mod">
          <ac:chgData name="Sara Muneeb" userId="29b624b1-a719-43f5-9b52-388cd4043c04" providerId="ADAL" clId="{9349EC5B-3418-40D6-82D5-AD7C894D9B85}" dt="2022-12-14T08:43:09.161" v="385" actId="1076"/>
          <ac:picMkLst>
            <pc:docMk/>
            <pc:sldMk cId="2389945778" sldId="278"/>
            <ac:picMk id="1028" creationId="{32D565D6-3D41-6975-F72C-19FFEBA4CCF8}"/>
          </ac:picMkLst>
        </pc:picChg>
        <pc:picChg chg="add mod">
          <ac:chgData name="Sara Muneeb" userId="29b624b1-a719-43f5-9b52-388cd4043c04" providerId="ADAL" clId="{9349EC5B-3418-40D6-82D5-AD7C894D9B85}" dt="2022-12-14T08:43:01.519" v="382" actId="1076"/>
          <ac:picMkLst>
            <pc:docMk/>
            <pc:sldMk cId="2389945778" sldId="278"/>
            <ac:picMk id="2050" creationId="{584D4E86-836C-EDA4-E520-B1C17DFBDD9D}"/>
          </ac:picMkLst>
        </pc:picChg>
        <pc:picChg chg="add del mod">
          <ac:chgData name="Sara Muneeb" userId="29b624b1-a719-43f5-9b52-388cd4043c04" providerId="ADAL" clId="{9349EC5B-3418-40D6-82D5-AD7C894D9B85}" dt="2022-12-14T08:39:30.650" v="360" actId="478"/>
          <ac:picMkLst>
            <pc:docMk/>
            <pc:sldMk cId="2389945778" sldId="278"/>
            <ac:picMk id="2052" creationId="{2E019D00-96DB-592E-66F5-CBD058C15FD1}"/>
          </ac:picMkLst>
        </pc:picChg>
      </pc:sldChg>
      <pc:sldChg chg="addSp delSp modSp new mod">
        <pc:chgData name="Sara Muneeb" userId="29b624b1-a719-43f5-9b52-388cd4043c04" providerId="ADAL" clId="{9349EC5B-3418-40D6-82D5-AD7C894D9B85}" dt="2022-12-14T08:43:18.997" v="388" actId="1076"/>
        <pc:sldMkLst>
          <pc:docMk/>
          <pc:sldMk cId="3912674407" sldId="279"/>
        </pc:sldMkLst>
        <pc:spChg chg="mod">
          <ac:chgData name="Sara Muneeb" userId="29b624b1-a719-43f5-9b52-388cd4043c04" providerId="ADAL" clId="{9349EC5B-3418-40D6-82D5-AD7C894D9B85}" dt="2022-12-14T08:33:39.216" v="313" actId="20577"/>
          <ac:spMkLst>
            <pc:docMk/>
            <pc:sldMk cId="3912674407" sldId="279"/>
            <ac:spMk id="2" creationId="{48849693-3B0B-F37F-F53B-D2153595E908}"/>
          </ac:spMkLst>
        </pc:spChg>
        <pc:spChg chg="mod">
          <ac:chgData name="Sara Muneeb" userId="29b624b1-a719-43f5-9b52-388cd4043c04" providerId="ADAL" clId="{9349EC5B-3418-40D6-82D5-AD7C894D9B85}" dt="2022-12-14T08:43:14.944" v="387" actId="27636"/>
          <ac:spMkLst>
            <pc:docMk/>
            <pc:sldMk cId="3912674407" sldId="279"/>
            <ac:spMk id="3" creationId="{31C0066C-F136-BC06-3D11-585B1FD10351}"/>
          </ac:spMkLst>
        </pc:spChg>
        <pc:picChg chg="add del">
          <ac:chgData name="Sara Muneeb" userId="29b624b1-a719-43f5-9b52-388cd4043c04" providerId="ADAL" clId="{9349EC5B-3418-40D6-82D5-AD7C894D9B85}" dt="2022-12-14T08:41:51.035" v="372"/>
          <ac:picMkLst>
            <pc:docMk/>
            <pc:sldMk cId="3912674407" sldId="279"/>
            <ac:picMk id="2050" creationId="{C0664632-B0DA-B39F-8080-4BB93FE78DF0}"/>
          </ac:picMkLst>
        </pc:picChg>
        <pc:picChg chg="add del">
          <ac:chgData name="Sara Muneeb" userId="29b624b1-a719-43f5-9b52-388cd4043c04" providerId="ADAL" clId="{9349EC5B-3418-40D6-82D5-AD7C894D9B85}" dt="2022-12-14T08:42:03.166" v="374"/>
          <ac:picMkLst>
            <pc:docMk/>
            <pc:sldMk cId="3912674407" sldId="279"/>
            <ac:picMk id="2052" creationId="{CF843C9E-7103-0EAB-6A86-E595FF9BBB87}"/>
          </ac:picMkLst>
        </pc:picChg>
        <pc:picChg chg="add mod">
          <ac:chgData name="Sara Muneeb" userId="29b624b1-a719-43f5-9b52-388cd4043c04" providerId="ADAL" clId="{9349EC5B-3418-40D6-82D5-AD7C894D9B85}" dt="2022-12-14T08:43:18.997" v="388" actId="1076"/>
          <ac:picMkLst>
            <pc:docMk/>
            <pc:sldMk cId="3912674407" sldId="279"/>
            <ac:picMk id="2054" creationId="{6FFBAC72-EF01-4F68-D970-BFA16B781C5F}"/>
          </ac:picMkLst>
        </pc:picChg>
      </pc:sldChg>
      <pc:sldChg chg="del">
        <pc:chgData name="Sara Muneeb" userId="29b624b1-a719-43f5-9b52-388cd4043c04" providerId="ADAL" clId="{9349EC5B-3418-40D6-82D5-AD7C894D9B85}" dt="2022-12-08T04:15:52.168" v="0" actId="47"/>
        <pc:sldMkLst>
          <pc:docMk/>
          <pc:sldMk cId="4108301402" sldId="279"/>
        </pc:sldMkLst>
      </pc:sldChg>
      <pc:sldChg chg="del">
        <pc:chgData name="Sara Muneeb" userId="29b624b1-a719-43f5-9b52-388cd4043c04" providerId="ADAL" clId="{9349EC5B-3418-40D6-82D5-AD7C894D9B85}" dt="2022-12-08T04:15:52.168" v="0" actId="47"/>
        <pc:sldMkLst>
          <pc:docMk/>
          <pc:sldMk cId="816205269" sldId="280"/>
        </pc:sldMkLst>
      </pc:sldChg>
      <pc:sldChg chg="addSp modSp new mod">
        <pc:chgData name="Sara Muneeb" userId="29b624b1-a719-43f5-9b52-388cd4043c04" providerId="ADAL" clId="{9349EC5B-3418-40D6-82D5-AD7C894D9B85}" dt="2022-12-14T08:44:48.765" v="400" actId="1076"/>
        <pc:sldMkLst>
          <pc:docMk/>
          <pc:sldMk cId="3072065120" sldId="280"/>
        </pc:sldMkLst>
        <pc:spChg chg="mod">
          <ac:chgData name="Sara Muneeb" userId="29b624b1-a719-43f5-9b52-388cd4043c04" providerId="ADAL" clId="{9349EC5B-3418-40D6-82D5-AD7C894D9B85}" dt="2022-12-14T08:43:24.994" v="395" actId="20577"/>
          <ac:spMkLst>
            <pc:docMk/>
            <pc:sldMk cId="3072065120" sldId="280"/>
            <ac:spMk id="2" creationId="{0A37871C-8C5A-37B4-8632-D0E2907696C3}"/>
          </ac:spMkLst>
        </pc:spChg>
        <pc:spChg chg="mod">
          <ac:chgData name="Sara Muneeb" userId="29b624b1-a719-43f5-9b52-388cd4043c04" providerId="ADAL" clId="{9349EC5B-3418-40D6-82D5-AD7C894D9B85}" dt="2022-12-14T08:44:44.999" v="399" actId="14100"/>
          <ac:spMkLst>
            <pc:docMk/>
            <pc:sldMk cId="3072065120" sldId="280"/>
            <ac:spMk id="3" creationId="{C99D37B3-6D18-5B9C-2006-5AA1F2009FCF}"/>
          </ac:spMkLst>
        </pc:spChg>
        <pc:picChg chg="add mod">
          <ac:chgData name="Sara Muneeb" userId="29b624b1-a719-43f5-9b52-388cd4043c04" providerId="ADAL" clId="{9349EC5B-3418-40D6-82D5-AD7C894D9B85}" dt="2022-12-14T08:44:48.765" v="400" actId="1076"/>
          <ac:picMkLst>
            <pc:docMk/>
            <pc:sldMk cId="3072065120" sldId="280"/>
            <ac:picMk id="3074" creationId="{7EBB93F7-155B-F539-1A08-6EA06299692F}"/>
          </ac:picMkLst>
        </pc:picChg>
      </pc:sldChg>
      <pc:sldChg chg="addSp modSp new mod">
        <pc:chgData name="Sara Muneeb" userId="29b624b1-a719-43f5-9b52-388cd4043c04" providerId="ADAL" clId="{9349EC5B-3418-40D6-82D5-AD7C894D9B85}" dt="2022-12-14T08:45:51.742" v="409" actId="1076"/>
        <pc:sldMkLst>
          <pc:docMk/>
          <pc:sldMk cId="564349661" sldId="281"/>
        </pc:sldMkLst>
        <pc:spChg chg="mod">
          <ac:chgData name="Sara Muneeb" userId="29b624b1-a719-43f5-9b52-388cd4043c04" providerId="ADAL" clId="{9349EC5B-3418-40D6-82D5-AD7C894D9B85}" dt="2022-12-14T08:34:32.911" v="333" actId="20577"/>
          <ac:spMkLst>
            <pc:docMk/>
            <pc:sldMk cId="564349661" sldId="281"/>
            <ac:spMk id="2" creationId="{AAB6586F-63A9-0B8D-409D-CEE33AC7CC97}"/>
          </ac:spMkLst>
        </pc:spChg>
        <pc:spChg chg="mod">
          <ac:chgData name="Sara Muneeb" userId="29b624b1-a719-43f5-9b52-388cd4043c04" providerId="ADAL" clId="{9349EC5B-3418-40D6-82D5-AD7C894D9B85}" dt="2022-12-14T08:45:21.485" v="402" actId="27636"/>
          <ac:spMkLst>
            <pc:docMk/>
            <pc:sldMk cId="564349661" sldId="281"/>
            <ac:spMk id="3" creationId="{2B49BCA0-0A98-1126-1256-170B9C47AF0F}"/>
          </ac:spMkLst>
        </pc:spChg>
        <pc:picChg chg="add mod">
          <ac:chgData name="Sara Muneeb" userId="29b624b1-a719-43f5-9b52-388cd4043c04" providerId="ADAL" clId="{9349EC5B-3418-40D6-82D5-AD7C894D9B85}" dt="2022-12-14T08:45:51.742" v="409" actId="1076"/>
          <ac:picMkLst>
            <pc:docMk/>
            <pc:sldMk cId="564349661" sldId="281"/>
            <ac:picMk id="4098" creationId="{D86AB881-A21A-40D4-247C-0F15BDA2B81E}"/>
          </ac:picMkLst>
        </pc:picChg>
      </pc:sldChg>
      <pc:sldChg chg="del">
        <pc:chgData name="Sara Muneeb" userId="29b624b1-a719-43f5-9b52-388cd4043c04" providerId="ADAL" clId="{9349EC5B-3418-40D6-82D5-AD7C894D9B85}" dt="2022-12-08T04:15:52.168" v="0" actId="47"/>
        <pc:sldMkLst>
          <pc:docMk/>
          <pc:sldMk cId="1257308498" sldId="281"/>
        </pc:sldMkLst>
      </pc:sldChg>
      <pc:sldChg chg="del">
        <pc:chgData name="Sara Muneeb" userId="29b624b1-a719-43f5-9b52-388cd4043c04" providerId="ADAL" clId="{9349EC5B-3418-40D6-82D5-AD7C894D9B85}" dt="2022-12-08T04:15:52.168" v="0" actId="47"/>
        <pc:sldMkLst>
          <pc:docMk/>
          <pc:sldMk cId="2256898020" sldId="282"/>
        </pc:sldMkLst>
      </pc:sldChg>
      <pc:sldChg chg="addSp modSp new mod">
        <pc:chgData name="Sara Muneeb" userId="29b624b1-a719-43f5-9b52-388cd4043c04" providerId="ADAL" clId="{9349EC5B-3418-40D6-82D5-AD7C894D9B85}" dt="2022-12-14T08:47:15.185" v="418" actId="1076"/>
        <pc:sldMkLst>
          <pc:docMk/>
          <pc:sldMk cId="2632875915" sldId="282"/>
        </pc:sldMkLst>
        <pc:spChg chg="mod">
          <ac:chgData name="Sara Muneeb" userId="29b624b1-a719-43f5-9b52-388cd4043c04" providerId="ADAL" clId="{9349EC5B-3418-40D6-82D5-AD7C894D9B85}" dt="2022-12-14T08:34:39.414" v="340" actId="20577"/>
          <ac:spMkLst>
            <pc:docMk/>
            <pc:sldMk cId="2632875915" sldId="282"/>
            <ac:spMk id="2" creationId="{7CFE118C-8048-9139-23CD-37298B120A6E}"/>
          </ac:spMkLst>
        </pc:spChg>
        <pc:spChg chg="mod">
          <ac:chgData name="Sara Muneeb" userId="29b624b1-a719-43f5-9b52-388cd4043c04" providerId="ADAL" clId="{9349EC5B-3418-40D6-82D5-AD7C894D9B85}" dt="2022-12-14T08:46:38.994" v="410" actId="14100"/>
          <ac:spMkLst>
            <pc:docMk/>
            <pc:sldMk cId="2632875915" sldId="282"/>
            <ac:spMk id="3" creationId="{18278A01-B025-45E4-3D5C-26581724EE48}"/>
          </ac:spMkLst>
        </pc:spChg>
        <pc:picChg chg="add mod">
          <ac:chgData name="Sara Muneeb" userId="29b624b1-a719-43f5-9b52-388cd4043c04" providerId="ADAL" clId="{9349EC5B-3418-40D6-82D5-AD7C894D9B85}" dt="2022-12-14T08:47:15.185" v="418" actId="1076"/>
          <ac:picMkLst>
            <pc:docMk/>
            <pc:sldMk cId="2632875915" sldId="282"/>
            <ac:picMk id="5122" creationId="{612B9239-F158-2CB7-9A16-207E6C5C0183}"/>
          </ac:picMkLst>
        </pc:picChg>
      </pc:sldChg>
      <pc:sldChg chg="addSp delSp modSp new mod">
        <pc:chgData name="Sara Muneeb" userId="29b624b1-a719-43f5-9b52-388cd4043c04" providerId="ADAL" clId="{9349EC5B-3418-40D6-82D5-AD7C894D9B85}" dt="2022-12-14T10:05:15.259" v="801" actId="14100"/>
        <pc:sldMkLst>
          <pc:docMk/>
          <pc:sldMk cId="1994472083" sldId="283"/>
        </pc:sldMkLst>
        <pc:spChg chg="mod">
          <ac:chgData name="Sara Muneeb" userId="29b624b1-a719-43f5-9b52-388cd4043c04" providerId="ADAL" clId="{9349EC5B-3418-40D6-82D5-AD7C894D9B85}" dt="2022-12-14T09:48:11.057" v="581" actId="20577"/>
          <ac:spMkLst>
            <pc:docMk/>
            <pc:sldMk cId="1994472083" sldId="283"/>
            <ac:spMk id="2" creationId="{BF839777-4F26-652D-6E3A-B368B35F17AA}"/>
          </ac:spMkLst>
        </pc:spChg>
        <pc:spChg chg="mod">
          <ac:chgData name="Sara Muneeb" userId="29b624b1-a719-43f5-9b52-388cd4043c04" providerId="ADAL" clId="{9349EC5B-3418-40D6-82D5-AD7C894D9B85}" dt="2022-12-14T10:05:03.611" v="799" actId="20577"/>
          <ac:spMkLst>
            <pc:docMk/>
            <pc:sldMk cId="1994472083" sldId="283"/>
            <ac:spMk id="3" creationId="{31984313-D253-7590-BBD8-1CA14AAC8C6A}"/>
          </ac:spMkLst>
        </pc:spChg>
        <pc:picChg chg="add del mod">
          <ac:chgData name="Sara Muneeb" userId="29b624b1-a719-43f5-9b52-388cd4043c04" providerId="ADAL" clId="{9349EC5B-3418-40D6-82D5-AD7C894D9B85}" dt="2022-12-14T09:58:29.871" v="737" actId="21"/>
          <ac:picMkLst>
            <pc:docMk/>
            <pc:sldMk cId="1994472083" sldId="283"/>
            <ac:picMk id="6146" creationId="{31ACE468-3335-7E2F-1695-B9F489BF0046}"/>
          </ac:picMkLst>
        </pc:picChg>
        <pc:picChg chg="add mod">
          <ac:chgData name="Sara Muneeb" userId="29b624b1-a719-43f5-9b52-388cd4043c04" providerId="ADAL" clId="{9349EC5B-3418-40D6-82D5-AD7C894D9B85}" dt="2022-12-14T10:05:15.259" v="801" actId="14100"/>
          <ac:picMkLst>
            <pc:docMk/>
            <pc:sldMk cId="1994472083" sldId="283"/>
            <ac:picMk id="6148" creationId="{A5C8B7A0-7DBB-23CB-B07A-0D492FBDA35F}"/>
          </ac:picMkLst>
        </pc:picChg>
      </pc:sldChg>
      <pc:sldChg chg="del">
        <pc:chgData name="Sara Muneeb" userId="29b624b1-a719-43f5-9b52-388cd4043c04" providerId="ADAL" clId="{9349EC5B-3418-40D6-82D5-AD7C894D9B85}" dt="2022-12-08T04:15:52.168" v="0" actId="47"/>
        <pc:sldMkLst>
          <pc:docMk/>
          <pc:sldMk cId="1243337029" sldId="284"/>
        </pc:sldMkLst>
      </pc:sldChg>
      <pc:sldChg chg="modSp new mod">
        <pc:chgData name="Sara Muneeb" userId="29b624b1-a719-43f5-9b52-388cd4043c04" providerId="ADAL" clId="{9349EC5B-3418-40D6-82D5-AD7C894D9B85}" dt="2022-12-14T10:10:21.236" v="1058" actId="27636"/>
        <pc:sldMkLst>
          <pc:docMk/>
          <pc:sldMk cId="1935204131" sldId="284"/>
        </pc:sldMkLst>
        <pc:spChg chg="mod">
          <ac:chgData name="Sara Muneeb" userId="29b624b1-a719-43f5-9b52-388cd4043c04" providerId="ADAL" clId="{9349EC5B-3418-40D6-82D5-AD7C894D9B85}" dt="2022-12-14T10:10:21.236" v="1058" actId="27636"/>
          <ac:spMkLst>
            <pc:docMk/>
            <pc:sldMk cId="1935204131" sldId="284"/>
            <ac:spMk id="2" creationId="{49B229F6-25FA-9647-4E44-46912C2DA079}"/>
          </ac:spMkLst>
        </pc:spChg>
        <pc:spChg chg="mod">
          <ac:chgData name="Sara Muneeb" userId="29b624b1-a719-43f5-9b52-388cd4043c04" providerId="ADAL" clId="{9349EC5B-3418-40D6-82D5-AD7C894D9B85}" dt="2022-12-14T10:10:04.081" v="1052" actId="20577"/>
          <ac:spMkLst>
            <pc:docMk/>
            <pc:sldMk cId="1935204131" sldId="284"/>
            <ac:spMk id="3" creationId="{F7B5BC33-43BB-1888-BF38-B083F18B0E53}"/>
          </ac:spMkLst>
        </pc:spChg>
      </pc:sldChg>
      <pc:sldChg chg="del">
        <pc:chgData name="Sara Muneeb" userId="29b624b1-a719-43f5-9b52-388cd4043c04" providerId="ADAL" clId="{9349EC5B-3418-40D6-82D5-AD7C894D9B85}" dt="2022-12-08T04:15:52.168" v="0" actId="47"/>
        <pc:sldMkLst>
          <pc:docMk/>
          <pc:sldMk cId="133598058" sldId="285"/>
        </pc:sldMkLst>
      </pc:sldChg>
      <pc:sldChg chg="modSp new mod ord">
        <pc:chgData name="Sara Muneeb" userId="29b624b1-a719-43f5-9b52-388cd4043c04" providerId="ADAL" clId="{9349EC5B-3418-40D6-82D5-AD7C894D9B85}" dt="2022-12-14T10:14:36.433" v="1183" actId="20577"/>
        <pc:sldMkLst>
          <pc:docMk/>
          <pc:sldMk cId="1483931368" sldId="285"/>
        </pc:sldMkLst>
        <pc:spChg chg="mod">
          <ac:chgData name="Sara Muneeb" userId="29b624b1-a719-43f5-9b52-388cd4043c04" providerId="ADAL" clId="{9349EC5B-3418-40D6-82D5-AD7C894D9B85}" dt="2022-12-14T10:10:39.443" v="1083" actId="313"/>
          <ac:spMkLst>
            <pc:docMk/>
            <pc:sldMk cId="1483931368" sldId="285"/>
            <ac:spMk id="2" creationId="{B25017CB-4975-259B-B737-188722D4CD70}"/>
          </ac:spMkLst>
        </pc:spChg>
        <pc:spChg chg="mod">
          <ac:chgData name="Sara Muneeb" userId="29b624b1-a719-43f5-9b52-388cd4043c04" providerId="ADAL" clId="{9349EC5B-3418-40D6-82D5-AD7C894D9B85}" dt="2022-12-14T10:14:36.433" v="1183" actId="20577"/>
          <ac:spMkLst>
            <pc:docMk/>
            <pc:sldMk cId="1483931368" sldId="285"/>
            <ac:spMk id="3" creationId="{D96EFDDF-24D0-631D-5289-3E6CBE721DD6}"/>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347" cy="4964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1342" y="0"/>
            <a:ext cx="2946347" cy="496491"/>
          </a:xfrm>
          <a:prstGeom prst="rect">
            <a:avLst/>
          </a:prstGeom>
        </p:spPr>
        <p:txBody>
          <a:bodyPr vert="horz" lIns="91440" tIns="45720" rIns="91440" bIns="45720" rtlCol="0"/>
          <a:lstStyle>
            <a:lvl1pPr algn="r">
              <a:defRPr sz="1200"/>
            </a:lvl1pPr>
          </a:lstStyle>
          <a:p>
            <a:fld id="{5ED64322-053A-4F57-82D7-E4C924FCCA95}" type="datetimeFigureOut">
              <a:rPr lang="en-US" smtClean="0"/>
              <a:t>12/14/2023</a:t>
            </a:fld>
            <a:endParaRPr lang="en-US"/>
          </a:p>
        </p:txBody>
      </p:sp>
      <p:sp>
        <p:nvSpPr>
          <p:cNvPr id="4" name="Slide Image Placeholder 3"/>
          <p:cNvSpPr>
            <a:spLocks noGrp="1" noRot="1" noChangeAspect="1"/>
          </p:cNvSpPr>
          <p:nvPr>
            <p:ph type="sldImg" idx="2"/>
          </p:nvPr>
        </p:nvSpPr>
        <p:spPr>
          <a:xfrm>
            <a:off x="917575" y="744538"/>
            <a:ext cx="4964113" cy="37242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927" y="4716661"/>
            <a:ext cx="5439410" cy="4468416"/>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31599"/>
            <a:ext cx="2946347" cy="49649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1342" y="9431599"/>
            <a:ext cx="2946347" cy="496491"/>
          </a:xfrm>
          <a:prstGeom prst="rect">
            <a:avLst/>
          </a:prstGeom>
        </p:spPr>
        <p:txBody>
          <a:bodyPr vert="horz" lIns="91440" tIns="45720" rIns="91440" bIns="45720" rtlCol="0" anchor="b"/>
          <a:lstStyle>
            <a:lvl1pPr algn="r">
              <a:defRPr sz="1200"/>
            </a:lvl1pPr>
          </a:lstStyle>
          <a:p>
            <a:fld id="{BB7214D6-A4AC-4000-A560-6C4470252B5B}" type="slidenum">
              <a:rPr lang="en-US" smtClean="0"/>
              <a:t>‹#›</a:t>
            </a:fld>
            <a:endParaRPr lang="en-US"/>
          </a:p>
        </p:txBody>
      </p:sp>
    </p:spTree>
    <p:extLst>
      <p:ext uri="{BB962C8B-B14F-4D97-AF65-F5344CB8AC3E}">
        <p14:creationId xmlns:p14="http://schemas.microsoft.com/office/powerpoint/2010/main" val="1268445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7214D6-A4AC-4000-A560-6C4470252B5B}" type="slidenum">
              <a:rPr lang="en-US" smtClean="0"/>
              <a:t>21</a:t>
            </a:fld>
            <a:endParaRPr lang="en-US"/>
          </a:p>
        </p:txBody>
      </p:sp>
    </p:spTree>
    <p:extLst>
      <p:ext uri="{BB962C8B-B14F-4D97-AF65-F5344CB8AC3E}">
        <p14:creationId xmlns:p14="http://schemas.microsoft.com/office/powerpoint/2010/main" val="41692745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82B113E1-F0C3-410E-8BD1-C9BF6D0A4625}" type="datetimeFigureOut">
              <a:rPr lang="en-US" smtClean="0"/>
              <a:t>12/14/2023</a:t>
            </a:fld>
            <a:endParaRPr lang="en-US"/>
          </a:p>
        </p:txBody>
      </p:sp>
      <p:sp>
        <p:nvSpPr>
          <p:cNvPr id="20" name="Footer Placeholder 19"/>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CB6DAA0-EB6A-4045-AC94-99D82FDC808A}" type="slidenum">
              <a:rPr lang="en-US" smtClean="0"/>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2B113E1-F0C3-410E-8BD1-C9BF6D0A4625}"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B6DAA0-EB6A-4045-AC94-99D82FDC808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2B113E1-F0C3-410E-8BD1-C9BF6D0A4625}"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B6DAA0-EB6A-4045-AC94-99D82FDC808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2B113E1-F0C3-410E-8BD1-C9BF6D0A4625}"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B6DAA0-EB6A-4045-AC94-99D82FDC808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82B113E1-F0C3-410E-8BD1-C9BF6D0A4625}"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B6DAA0-EB6A-4045-AC94-99D82FDC808A}" type="slidenum">
              <a:rPr lang="en-US" smtClean="0"/>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US"/>
              <a:t>Click to edit Master title style</a:t>
            </a:r>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82B113E1-F0C3-410E-8BD1-C9BF6D0A4625}" type="datetimeFigureOut">
              <a:rPr lang="en-US" smtClean="0"/>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B6DAA0-EB6A-4045-AC94-99D82FDC808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82B113E1-F0C3-410E-8BD1-C9BF6D0A4625}" type="datetimeFigureOut">
              <a:rPr lang="en-US" smtClean="0"/>
              <a:t>12/14/2023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B6DAA0-EB6A-4045-AC94-99D82FDC808A}"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82B113E1-F0C3-410E-8BD1-C9BF6D0A4625}" type="datetimeFigureOut">
              <a:rPr lang="en-US" smtClean="0"/>
              <a:t>12/14/2023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B6DAA0-EB6A-4045-AC94-99D82FDC808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82B113E1-F0C3-410E-8BD1-C9BF6D0A4625}" type="datetimeFigureOut">
              <a:rPr lang="en-US" smtClean="0"/>
              <a:t>12/14/2023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B6DAA0-EB6A-4045-AC94-99D82FDC808A}" type="slidenum">
              <a:rPr lang="en-US" smtClean="0"/>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82B113E1-F0C3-410E-8BD1-C9BF6D0A4625}" type="datetimeFigureOut">
              <a:rPr lang="en-US" smtClean="0"/>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B6DAA0-EB6A-4045-AC94-99D82FDC808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82B113E1-F0C3-410E-8BD1-C9BF6D0A4625}" type="datetimeFigureOut">
              <a:rPr lang="en-US" smtClean="0"/>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B6DAA0-EB6A-4045-AC94-99D82FDC808A}" type="slidenum">
              <a:rPr lang="en-US" smtClean="0"/>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82B113E1-F0C3-410E-8BD1-C9BF6D0A4625}" type="datetimeFigureOut">
              <a:rPr lang="en-US" smtClean="0"/>
              <a:t>12/14/2023</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8CB6DAA0-EB6A-4045-AC94-99D82FDC808A}" type="slidenum">
              <a:rPr lang="en-US" smtClean="0"/>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www.nngroup.com/reports/ipad-app-and-website-usability/"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a:t>Evaluation </a:t>
            </a:r>
            <a:r>
              <a:rPr lang="en-US" dirty="0"/>
              <a:t>Studies from Controlled to Natural Setting</a:t>
            </a:r>
          </a:p>
        </p:txBody>
      </p:sp>
      <p:sp>
        <p:nvSpPr>
          <p:cNvPr id="3" name="Subtitle 2"/>
          <p:cNvSpPr>
            <a:spLocks noGrp="1"/>
          </p:cNvSpPr>
          <p:nvPr>
            <p:ph type="subTitle" idx="1"/>
          </p:nvPr>
        </p:nvSpPr>
        <p:spPr>
          <a:xfrm>
            <a:off x="1432560" y="3733800"/>
            <a:ext cx="7406640" cy="1752600"/>
          </a:xfrm>
        </p:spPr>
        <p:txBody>
          <a:bodyPr/>
          <a:lstStyle/>
          <a:p>
            <a:r>
              <a:rPr lang="en-US" dirty="0"/>
              <a:t>Samia Arshad</a:t>
            </a:r>
          </a:p>
          <a:p>
            <a:r>
              <a:rPr lang="en-US" dirty="0"/>
              <a:t>Computer Science Department </a:t>
            </a:r>
          </a:p>
        </p:txBody>
      </p:sp>
    </p:spTree>
    <p:extLst>
      <p:ext uri="{BB962C8B-B14F-4D97-AF65-F5344CB8AC3E}">
        <p14:creationId xmlns:p14="http://schemas.microsoft.com/office/powerpoint/2010/main" val="2984185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BDC07-FCB2-B6EA-20AE-87ACFEEE3210}"/>
              </a:ext>
            </a:extLst>
          </p:cNvPr>
          <p:cNvSpPr>
            <a:spLocks noGrp="1"/>
          </p:cNvSpPr>
          <p:nvPr>
            <p:ph type="title"/>
          </p:nvPr>
        </p:nvSpPr>
        <p:spPr/>
        <p:txBody>
          <a:bodyPr/>
          <a:lstStyle/>
          <a:p>
            <a:r>
              <a:rPr lang="en-US" dirty="0"/>
              <a:t>Lab and Equipment - 3</a:t>
            </a:r>
            <a:endParaRPr lang="en-PK" dirty="0"/>
          </a:p>
        </p:txBody>
      </p:sp>
      <p:pic>
        <p:nvPicPr>
          <p:cNvPr id="5" name="Picture 2">
            <a:extLst>
              <a:ext uri="{FF2B5EF4-FFF2-40B4-BE49-F238E27FC236}">
                <a16:creationId xmlns:a16="http://schemas.microsoft.com/office/drawing/2014/main" id="{811C9F28-8A77-F885-CF41-64CBB841022C}"/>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3670" t="32787" r="6949" b="11791"/>
          <a:stretch/>
        </p:blipFill>
        <p:spPr bwMode="auto">
          <a:xfrm>
            <a:off x="2133600" y="1905000"/>
            <a:ext cx="6016641" cy="42116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78688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91F84-93A7-350C-B3DA-4F19AE9E4733}"/>
              </a:ext>
            </a:extLst>
          </p:cNvPr>
          <p:cNvSpPr>
            <a:spLocks noGrp="1"/>
          </p:cNvSpPr>
          <p:nvPr>
            <p:ph type="title"/>
          </p:nvPr>
        </p:nvSpPr>
        <p:spPr/>
        <p:txBody>
          <a:bodyPr/>
          <a:lstStyle/>
          <a:p>
            <a:r>
              <a:rPr lang="en-US" dirty="0"/>
              <a:t>Lab and Equipment – 3 Example</a:t>
            </a:r>
            <a:endParaRPr lang="en-PK" dirty="0"/>
          </a:p>
        </p:txBody>
      </p:sp>
      <p:pic>
        <p:nvPicPr>
          <p:cNvPr id="5" name="Content Placeholder 4">
            <a:extLst>
              <a:ext uri="{FF2B5EF4-FFF2-40B4-BE49-F238E27FC236}">
                <a16:creationId xmlns:a16="http://schemas.microsoft.com/office/drawing/2014/main" id="{B735FEB3-565A-BBCC-5CB6-F637790625D4}"/>
              </a:ext>
            </a:extLst>
          </p:cNvPr>
          <p:cNvPicPr>
            <a:picLocks noGrp="1" noChangeAspect="1"/>
          </p:cNvPicPr>
          <p:nvPr>
            <p:ph idx="1"/>
          </p:nvPr>
        </p:nvPicPr>
        <p:blipFill>
          <a:blip r:embed="rId2"/>
          <a:stretch>
            <a:fillRect/>
          </a:stretch>
        </p:blipFill>
        <p:spPr>
          <a:xfrm>
            <a:off x="1981200" y="2209800"/>
            <a:ext cx="6007227" cy="3995633"/>
          </a:xfrm>
        </p:spPr>
      </p:pic>
    </p:spTree>
    <p:extLst>
      <p:ext uri="{BB962C8B-B14F-4D97-AF65-F5344CB8AC3E}">
        <p14:creationId xmlns:p14="http://schemas.microsoft.com/office/powerpoint/2010/main" val="2514192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1797B-6B1C-873F-1844-4F26C0739D94}"/>
              </a:ext>
            </a:extLst>
          </p:cNvPr>
          <p:cNvSpPr>
            <a:spLocks noGrp="1"/>
          </p:cNvSpPr>
          <p:nvPr>
            <p:ph type="title"/>
          </p:nvPr>
        </p:nvSpPr>
        <p:spPr/>
        <p:txBody>
          <a:bodyPr/>
          <a:lstStyle/>
          <a:p>
            <a:r>
              <a:rPr lang="en-US" dirty="0"/>
              <a:t>Conducting Experiments</a:t>
            </a:r>
            <a:endParaRPr lang="en-PK" dirty="0"/>
          </a:p>
        </p:txBody>
      </p:sp>
      <p:sp>
        <p:nvSpPr>
          <p:cNvPr id="3" name="Content Placeholder 2">
            <a:extLst>
              <a:ext uri="{FF2B5EF4-FFF2-40B4-BE49-F238E27FC236}">
                <a16:creationId xmlns:a16="http://schemas.microsoft.com/office/drawing/2014/main" id="{4D8088BE-664F-DEBF-BEC9-2FD15162B336}"/>
              </a:ext>
            </a:extLst>
          </p:cNvPr>
          <p:cNvSpPr>
            <a:spLocks noGrp="1"/>
          </p:cNvSpPr>
          <p:nvPr>
            <p:ph idx="1"/>
          </p:nvPr>
        </p:nvSpPr>
        <p:spPr/>
        <p:txBody>
          <a:bodyPr>
            <a:normAutofit fontScale="92500" lnSpcReduction="10000"/>
          </a:bodyPr>
          <a:lstStyle/>
          <a:p>
            <a:pPr algn="just"/>
            <a:r>
              <a:rPr lang="en-GB" sz="2800" dirty="0"/>
              <a:t>In research contexts, specific hypotheses are tested that make a prediction about the way users will perform with an interface. </a:t>
            </a:r>
          </a:p>
          <a:p>
            <a:pPr marL="82296" indent="0" algn="just">
              <a:buNone/>
            </a:pPr>
            <a:endParaRPr lang="en-GB" sz="2800" dirty="0"/>
          </a:p>
          <a:p>
            <a:pPr algn="just"/>
            <a:r>
              <a:rPr lang="en-GB" sz="2800" dirty="0"/>
              <a:t>The benefits are more rigor and confidence that one interface feature is easier to understand or faster to use than another</a:t>
            </a:r>
          </a:p>
          <a:p>
            <a:pPr algn="just"/>
            <a:endParaRPr lang="en-GB" sz="2800" dirty="0"/>
          </a:p>
          <a:p>
            <a:pPr algn="just"/>
            <a:r>
              <a:rPr lang="en-GB" sz="2800" dirty="0"/>
              <a:t>Stages</a:t>
            </a:r>
          </a:p>
          <a:p>
            <a:pPr marL="859536" lvl="1" indent="-457200" algn="just">
              <a:buFont typeface="+mj-lt"/>
              <a:buAutoNum type="arabicPeriod"/>
            </a:pPr>
            <a:r>
              <a:rPr lang="en-GB" sz="2400" dirty="0"/>
              <a:t>Hypothesis Testing </a:t>
            </a:r>
          </a:p>
          <a:p>
            <a:pPr marL="859536" lvl="1" indent="-457200" algn="just">
              <a:buFont typeface="+mj-lt"/>
              <a:buAutoNum type="arabicPeriod"/>
            </a:pPr>
            <a:r>
              <a:rPr lang="en-GB" sz="2400" dirty="0"/>
              <a:t>Experimental Design </a:t>
            </a:r>
          </a:p>
          <a:p>
            <a:pPr marL="859536" lvl="1" indent="-457200" algn="just">
              <a:buFont typeface="+mj-lt"/>
              <a:buAutoNum type="arabicPeriod"/>
            </a:pPr>
            <a:r>
              <a:rPr lang="en-GB" sz="2400" dirty="0"/>
              <a:t>Statistics </a:t>
            </a:r>
            <a:endParaRPr lang="en-PK" sz="2400" dirty="0"/>
          </a:p>
        </p:txBody>
      </p:sp>
    </p:spTree>
    <p:extLst>
      <p:ext uri="{BB962C8B-B14F-4D97-AF65-F5344CB8AC3E}">
        <p14:creationId xmlns:p14="http://schemas.microsoft.com/office/powerpoint/2010/main" val="108967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B5793-EABC-9B32-314F-7A01FBE3F5FA}"/>
              </a:ext>
            </a:extLst>
          </p:cNvPr>
          <p:cNvSpPr>
            <a:spLocks noGrp="1"/>
          </p:cNvSpPr>
          <p:nvPr>
            <p:ph type="title"/>
          </p:nvPr>
        </p:nvSpPr>
        <p:spPr/>
        <p:txBody>
          <a:bodyPr/>
          <a:lstStyle/>
          <a:p>
            <a:r>
              <a:rPr lang="en-US" dirty="0"/>
              <a:t>Hypothesis </a:t>
            </a:r>
            <a:endParaRPr lang="en-PK" dirty="0"/>
          </a:p>
        </p:txBody>
      </p:sp>
      <p:sp>
        <p:nvSpPr>
          <p:cNvPr id="3" name="Content Placeholder 2">
            <a:extLst>
              <a:ext uri="{FF2B5EF4-FFF2-40B4-BE49-F238E27FC236}">
                <a16:creationId xmlns:a16="http://schemas.microsoft.com/office/drawing/2014/main" id="{CF99995A-CD19-3886-946E-7E4C7C7B3468}"/>
              </a:ext>
            </a:extLst>
          </p:cNvPr>
          <p:cNvSpPr>
            <a:spLocks noGrp="1"/>
          </p:cNvSpPr>
          <p:nvPr>
            <p:ph idx="1"/>
          </p:nvPr>
        </p:nvSpPr>
        <p:spPr/>
        <p:txBody>
          <a:bodyPr>
            <a:normAutofit/>
          </a:bodyPr>
          <a:lstStyle/>
          <a:p>
            <a:pPr marL="82296" indent="0" algn="just">
              <a:buNone/>
            </a:pPr>
            <a:r>
              <a:rPr lang="en-GB" sz="2800" dirty="0"/>
              <a:t>Hypothesis involves examining a relationship between two things, called variables. </a:t>
            </a:r>
          </a:p>
          <a:p>
            <a:pPr marL="82296" indent="0" algn="just">
              <a:buNone/>
            </a:pPr>
            <a:endParaRPr lang="en-GB" sz="2800" dirty="0"/>
          </a:p>
          <a:p>
            <a:pPr marL="82296" indent="0" algn="just">
              <a:buNone/>
            </a:pPr>
            <a:r>
              <a:rPr lang="en-GB" sz="2400" dirty="0"/>
              <a:t>An example of a hypothesis is that context menus (that is, menus that provide options related to the context determined by the users’ previous choices) are easier to select as compared to cascading menus.</a:t>
            </a:r>
          </a:p>
        </p:txBody>
      </p:sp>
      <p:pic>
        <p:nvPicPr>
          <p:cNvPr id="5" name="Picture 4" descr="Diagram, schematic&#10;&#10;Description automatically generated">
            <a:extLst>
              <a:ext uri="{FF2B5EF4-FFF2-40B4-BE49-F238E27FC236}">
                <a16:creationId xmlns:a16="http://schemas.microsoft.com/office/drawing/2014/main" id="{B99B5F83-4B1E-8612-E1A2-7061DC79B41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33800" y="4537368"/>
            <a:ext cx="2638425" cy="2320632"/>
          </a:xfrm>
          <a:prstGeom prst="rect">
            <a:avLst/>
          </a:prstGeom>
        </p:spPr>
      </p:pic>
    </p:spTree>
    <p:extLst>
      <p:ext uri="{BB962C8B-B14F-4D97-AF65-F5344CB8AC3E}">
        <p14:creationId xmlns:p14="http://schemas.microsoft.com/office/powerpoint/2010/main" val="22087280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58EF8-92BA-BEB8-408D-664FBBE90A6F}"/>
              </a:ext>
            </a:extLst>
          </p:cNvPr>
          <p:cNvSpPr>
            <a:spLocks noGrp="1"/>
          </p:cNvSpPr>
          <p:nvPr>
            <p:ph type="title"/>
          </p:nvPr>
        </p:nvSpPr>
        <p:spPr/>
        <p:txBody>
          <a:bodyPr/>
          <a:lstStyle/>
          <a:p>
            <a:r>
              <a:rPr lang="en-US" dirty="0"/>
              <a:t>Hypothesis Variables</a:t>
            </a:r>
            <a:endParaRPr lang="en-PK" dirty="0"/>
          </a:p>
        </p:txBody>
      </p:sp>
      <p:sp>
        <p:nvSpPr>
          <p:cNvPr id="3" name="Content Placeholder 2">
            <a:extLst>
              <a:ext uri="{FF2B5EF4-FFF2-40B4-BE49-F238E27FC236}">
                <a16:creationId xmlns:a16="http://schemas.microsoft.com/office/drawing/2014/main" id="{FD33EF11-8E1F-933E-3168-7899E9586FA0}"/>
              </a:ext>
            </a:extLst>
          </p:cNvPr>
          <p:cNvSpPr>
            <a:spLocks noGrp="1"/>
          </p:cNvSpPr>
          <p:nvPr>
            <p:ph idx="1"/>
          </p:nvPr>
        </p:nvSpPr>
        <p:spPr/>
        <p:txBody>
          <a:bodyPr>
            <a:normAutofit/>
          </a:bodyPr>
          <a:lstStyle/>
          <a:p>
            <a:pPr marL="82296" indent="0" algn="just">
              <a:buNone/>
            </a:pPr>
            <a:r>
              <a:rPr lang="en-GB" dirty="0"/>
              <a:t>Variables can be independent or dependent.</a:t>
            </a:r>
          </a:p>
          <a:p>
            <a:pPr marL="813816" lvl="1" indent="-457200" algn="just"/>
            <a:r>
              <a:rPr lang="en-GB" dirty="0">
                <a:solidFill>
                  <a:srgbClr val="0070C0"/>
                </a:solidFill>
              </a:rPr>
              <a:t>Independent variable </a:t>
            </a:r>
            <a:r>
              <a:rPr lang="en-GB" dirty="0"/>
              <a:t>is what the researcher manipulates (that is, selects).</a:t>
            </a:r>
          </a:p>
          <a:p>
            <a:pPr marL="813816" lvl="3" indent="0" algn="just">
              <a:buNone/>
            </a:pPr>
            <a:r>
              <a:rPr lang="en-GB" dirty="0"/>
              <a:t>in the previous example, it is the different menu types. </a:t>
            </a:r>
          </a:p>
          <a:p>
            <a:pPr marL="813816" lvl="3" indent="0" algn="just">
              <a:buNone/>
            </a:pPr>
            <a:endParaRPr lang="en-GB" dirty="0"/>
          </a:p>
          <a:p>
            <a:pPr marL="813816" lvl="1" indent="-457200" algn="just"/>
            <a:r>
              <a:rPr lang="en-GB" dirty="0">
                <a:solidFill>
                  <a:srgbClr val="0070C0"/>
                </a:solidFill>
              </a:rPr>
              <a:t>Dependent variable </a:t>
            </a:r>
            <a:r>
              <a:rPr lang="en-GB" dirty="0"/>
              <a:t>is a measure of user performance </a:t>
            </a:r>
          </a:p>
          <a:p>
            <a:pPr marL="813816" lvl="3" indent="0" algn="just">
              <a:buNone/>
            </a:pPr>
            <a:r>
              <a:rPr lang="en-GB" dirty="0"/>
              <a:t>in previous example this is the time taken to select an option and if our hypothesis is correct, will vary depending on the different types of menus</a:t>
            </a:r>
            <a:endParaRPr lang="en-PK" dirty="0"/>
          </a:p>
        </p:txBody>
      </p:sp>
    </p:spTree>
    <p:extLst>
      <p:ext uri="{BB962C8B-B14F-4D97-AF65-F5344CB8AC3E}">
        <p14:creationId xmlns:p14="http://schemas.microsoft.com/office/powerpoint/2010/main" val="2017886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52FD4-4466-ADEE-B664-CFC3FF5FDAF0}"/>
              </a:ext>
            </a:extLst>
          </p:cNvPr>
          <p:cNvSpPr>
            <a:spLocks noGrp="1"/>
          </p:cNvSpPr>
          <p:nvPr>
            <p:ph type="title"/>
          </p:nvPr>
        </p:nvSpPr>
        <p:spPr/>
        <p:txBody>
          <a:bodyPr/>
          <a:lstStyle/>
          <a:p>
            <a:r>
              <a:rPr lang="en-US" dirty="0"/>
              <a:t>Hypothesis Types </a:t>
            </a:r>
            <a:endParaRPr lang="en-PK" dirty="0"/>
          </a:p>
        </p:txBody>
      </p:sp>
      <p:sp>
        <p:nvSpPr>
          <p:cNvPr id="3" name="Content Placeholder 2">
            <a:extLst>
              <a:ext uri="{FF2B5EF4-FFF2-40B4-BE49-F238E27FC236}">
                <a16:creationId xmlns:a16="http://schemas.microsoft.com/office/drawing/2014/main" id="{FFCF6362-412C-1E9C-5618-099655A74B88}"/>
              </a:ext>
            </a:extLst>
          </p:cNvPr>
          <p:cNvSpPr>
            <a:spLocks noGrp="1"/>
          </p:cNvSpPr>
          <p:nvPr>
            <p:ph idx="1"/>
          </p:nvPr>
        </p:nvSpPr>
        <p:spPr/>
        <p:txBody>
          <a:bodyPr>
            <a:normAutofit fontScale="92500" lnSpcReduction="20000"/>
          </a:bodyPr>
          <a:lstStyle/>
          <a:p>
            <a:pPr marL="596646" indent="-514350">
              <a:buFont typeface="+mj-lt"/>
              <a:buAutoNum type="arabicPeriod"/>
            </a:pPr>
            <a:r>
              <a:rPr lang="en-US" dirty="0">
                <a:solidFill>
                  <a:srgbClr val="0070C0"/>
                </a:solidFill>
              </a:rPr>
              <a:t>Null </a:t>
            </a:r>
          </a:p>
          <a:p>
            <a:pPr marL="356616" lvl="1" indent="0">
              <a:buNone/>
            </a:pPr>
            <a:r>
              <a:rPr lang="en-US" dirty="0"/>
              <a:t>No relationship exists between variables</a:t>
            </a:r>
          </a:p>
          <a:p>
            <a:pPr marL="356616" lvl="1" indent="0">
              <a:buNone/>
            </a:pPr>
            <a:r>
              <a:rPr lang="en-US" dirty="0"/>
              <a:t> </a:t>
            </a:r>
          </a:p>
          <a:p>
            <a:pPr marL="596646" indent="-514350">
              <a:buFont typeface="+mj-lt"/>
              <a:buAutoNum type="arabicPeriod"/>
            </a:pPr>
            <a:r>
              <a:rPr lang="en-US" dirty="0">
                <a:solidFill>
                  <a:srgbClr val="0070C0"/>
                </a:solidFill>
              </a:rPr>
              <a:t>Alternative</a:t>
            </a:r>
          </a:p>
          <a:p>
            <a:pPr marL="356616" lvl="1" indent="0">
              <a:buNone/>
            </a:pPr>
            <a:r>
              <a:rPr lang="en-US" dirty="0"/>
              <a:t>There is a relationship between two variables </a:t>
            </a:r>
          </a:p>
          <a:p>
            <a:pPr marL="870966" lvl="1" indent="-514350"/>
            <a:r>
              <a:rPr lang="en-US" dirty="0"/>
              <a:t>One-tailed</a:t>
            </a:r>
          </a:p>
          <a:p>
            <a:pPr marL="813816" lvl="3" indent="0">
              <a:buNone/>
            </a:pPr>
            <a:r>
              <a:rPr lang="en-GB" dirty="0"/>
              <a:t>the hypothesis can be stated in terms of one effect.</a:t>
            </a:r>
          </a:p>
          <a:p>
            <a:pPr marL="813816" lvl="3" indent="0">
              <a:buNone/>
            </a:pPr>
            <a:r>
              <a:rPr lang="en-US" dirty="0"/>
              <a:t>e.g. it is faster to select option from context menu.</a:t>
            </a:r>
          </a:p>
          <a:p>
            <a:pPr marL="870966" lvl="1" indent="-514350"/>
            <a:r>
              <a:rPr lang="en-US" dirty="0"/>
              <a:t>Two-tailed</a:t>
            </a:r>
          </a:p>
          <a:p>
            <a:pPr marL="813816" lvl="3" indent="0">
              <a:buNone/>
            </a:pPr>
            <a:r>
              <a:rPr lang="en-GB" dirty="0"/>
              <a:t>when a difference is specified but not what it will be.</a:t>
            </a:r>
          </a:p>
          <a:p>
            <a:pPr marL="813816" lvl="3" indent="0">
              <a:buNone/>
            </a:pPr>
            <a:endParaRPr lang="en-GB" dirty="0"/>
          </a:p>
          <a:p>
            <a:pPr marL="813816" lvl="3" indent="0">
              <a:buNone/>
            </a:pPr>
            <a:r>
              <a:rPr lang="en-GB" dirty="0"/>
              <a:t>e.g.it is faster to select options from the context menu or the cascading menu.</a:t>
            </a:r>
            <a:endParaRPr lang="en-PK" dirty="0"/>
          </a:p>
        </p:txBody>
      </p:sp>
    </p:spTree>
    <p:extLst>
      <p:ext uri="{BB962C8B-B14F-4D97-AF65-F5344CB8AC3E}">
        <p14:creationId xmlns:p14="http://schemas.microsoft.com/office/powerpoint/2010/main" val="917091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844B1-DD95-37A2-5DF6-97328BE05EA6}"/>
              </a:ext>
            </a:extLst>
          </p:cNvPr>
          <p:cNvSpPr>
            <a:spLocks noGrp="1"/>
          </p:cNvSpPr>
          <p:nvPr>
            <p:ph type="title"/>
          </p:nvPr>
        </p:nvSpPr>
        <p:spPr/>
        <p:txBody>
          <a:bodyPr/>
          <a:lstStyle/>
          <a:p>
            <a:r>
              <a:rPr lang="en-US" dirty="0"/>
              <a:t>Hypothesis Testing </a:t>
            </a:r>
            <a:endParaRPr lang="en-PK" dirty="0"/>
          </a:p>
        </p:txBody>
      </p:sp>
      <p:sp>
        <p:nvSpPr>
          <p:cNvPr id="3" name="Content Placeholder 2">
            <a:extLst>
              <a:ext uri="{FF2B5EF4-FFF2-40B4-BE49-F238E27FC236}">
                <a16:creationId xmlns:a16="http://schemas.microsoft.com/office/drawing/2014/main" id="{490D110C-C1FD-93E5-00E5-9506B84AE86A}"/>
              </a:ext>
            </a:extLst>
          </p:cNvPr>
          <p:cNvSpPr>
            <a:spLocks noGrp="1"/>
          </p:cNvSpPr>
          <p:nvPr>
            <p:ph idx="1"/>
          </p:nvPr>
        </p:nvSpPr>
        <p:spPr/>
        <p:txBody>
          <a:bodyPr>
            <a:normAutofit/>
          </a:bodyPr>
          <a:lstStyle/>
          <a:p>
            <a:pPr marL="82296" indent="0" algn="just">
              <a:buNone/>
            </a:pPr>
            <a:r>
              <a:rPr lang="en-US" sz="2800" dirty="0"/>
              <a:t>To test a hypothesis, the researcher has to</a:t>
            </a:r>
          </a:p>
          <a:p>
            <a:pPr marL="870966" lvl="1" indent="-514350" algn="just">
              <a:buFont typeface="+mj-lt"/>
              <a:buAutoNum type="arabicPeriod"/>
            </a:pPr>
            <a:r>
              <a:rPr lang="en-US" sz="2400" dirty="0"/>
              <a:t>set up the conditions and </a:t>
            </a:r>
          </a:p>
          <a:p>
            <a:pPr marL="870966" lvl="1" indent="-514350" algn="just">
              <a:buFont typeface="+mj-lt"/>
              <a:buAutoNum type="arabicPeriod"/>
            </a:pPr>
            <a:r>
              <a:rPr lang="en-US" sz="2400" dirty="0"/>
              <a:t>find ways to keep other variables constant</a:t>
            </a:r>
          </a:p>
          <a:p>
            <a:pPr marL="82296" indent="0" algn="just">
              <a:buNone/>
            </a:pPr>
            <a:r>
              <a:rPr lang="en-US" sz="2800" dirty="0"/>
              <a:t>to prevent them from influencing the findings. This is called the </a:t>
            </a:r>
            <a:r>
              <a:rPr lang="en-US" sz="2800" dirty="0">
                <a:solidFill>
                  <a:srgbClr val="0070C0"/>
                </a:solidFill>
              </a:rPr>
              <a:t>experimental design.</a:t>
            </a:r>
          </a:p>
          <a:p>
            <a:pPr marL="82296" indent="0" algn="just">
              <a:buNone/>
            </a:pPr>
            <a:r>
              <a:rPr lang="en-US" sz="2800" dirty="0" err="1">
                <a:solidFill>
                  <a:srgbClr val="0070C0"/>
                </a:solidFill>
              </a:rPr>
              <a:t>e.g.screen</a:t>
            </a:r>
            <a:r>
              <a:rPr lang="en-US" sz="2800" dirty="0">
                <a:solidFill>
                  <a:srgbClr val="0070C0"/>
                </a:solidFill>
              </a:rPr>
              <a:t> size etc.</a:t>
            </a:r>
          </a:p>
          <a:p>
            <a:pPr marL="82296" indent="0" algn="just">
              <a:buNone/>
            </a:pPr>
            <a:endParaRPr lang="en-US" sz="2800" dirty="0">
              <a:solidFill>
                <a:srgbClr val="0070C0"/>
              </a:solidFill>
            </a:endParaRPr>
          </a:p>
          <a:p>
            <a:pPr marL="82296" indent="0" algn="just">
              <a:buNone/>
            </a:pPr>
            <a:r>
              <a:rPr lang="en-US" sz="2800" dirty="0"/>
              <a:t>Hypothesis testing can also be extended to include even more variables, but it makes the experimental design more complex.</a:t>
            </a:r>
            <a:endParaRPr lang="en-PK" sz="2800" dirty="0"/>
          </a:p>
        </p:txBody>
      </p:sp>
    </p:spTree>
    <p:extLst>
      <p:ext uri="{BB962C8B-B14F-4D97-AF65-F5344CB8AC3E}">
        <p14:creationId xmlns:p14="http://schemas.microsoft.com/office/powerpoint/2010/main" val="12666608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F72A1-1B5C-C693-2B99-B25F40ACCF0F}"/>
              </a:ext>
            </a:extLst>
          </p:cNvPr>
          <p:cNvSpPr>
            <a:spLocks noGrp="1"/>
          </p:cNvSpPr>
          <p:nvPr>
            <p:ph type="title"/>
          </p:nvPr>
        </p:nvSpPr>
        <p:spPr/>
        <p:txBody>
          <a:bodyPr/>
          <a:lstStyle/>
          <a:p>
            <a:r>
              <a:rPr lang="en-US" dirty="0"/>
              <a:t>Experimental Design </a:t>
            </a:r>
          </a:p>
        </p:txBody>
      </p:sp>
      <p:sp>
        <p:nvSpPr>
          <p:cNvPr id="3" name="Content Placeholder 2">
            <a:extLst>
              <a:ext uri="{FF2B5EF4-FFF2-40B4-BE49-F238E27FC236}">
                <a16:creationId xmlns:a16="http://schemas.microsoft.com/office/drawing/2014/main" id="{84CE9125-94BC-9D10-2DFF-5A556248A336}"/>
              </a:ext>
            </a:extLst>
          </p:cNvPr>
          <p:cNvSpPr>
            <a:spLocks noGrp="1"/>
          </p:cNvSpPr>
          <p:nvPr>
            <p:ph idx="1"/>
          </p:nvPr>
        </p:nvSpPr>
        <p:spPr/>
        <p:txBody>
          <a:bodyPr/>
          <a:lstStyle/>
          <a:p>
            <a:pPr marL="82296" indent="0" algn="just">
              <a:buNone/>
            </a:pPr>
            <a:r>
              <a:rPr lang="en-US" dirty="0"/>
              <a:t>A concern in experimental design is to determine which participants to involve for which conditions (also called treatments) in an experiment</a:t>
            </a:r>
          </a:p>
          <a:p>
            <a:pPr marL="82296" indent="0" algn="just">
              <a:buNone/>
            </a:pPr>
            <a:endParaRPr lang="en-US" dirty="0"/>
          </a:p>
          <a:p>
            <a:pPr algn="just"/>
            <a:r>
              <a:rPr lang="en-US" sz="2800" dirty="0"/>
              <a:t>Different-participant design</a:t>
            </a:r>
          </a:p>
          <a:p>
            <a:pPr algn="just"/>
            <a:r>
              <a:rPr lang="en-US" sz="2800" dirty="0"/>
              <a:t>Same-participant design</a:t>
            </a:r>
          </a:p>
          <a:p>
            <a:pPr algn="just"/>
            <a:r>
              <a:rPr lang="en-US" sz="2800" dirty="0"/>
              <a:t>Matched-pairs design.</a:t>
            </a:r>
          </a:p>
        </p:txBody>
      </p:sp>
    </p:spTree>
    <p:extLst>
      <p:ext uri="{BB962C8B-B14F-4D97-AF65-F5344CB8AC3E}">
        <p14:creationId xmlns:p14="http://schemas.microsoft.com/office/powerpoint/2010/main" val="3380996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0A934-100E-68DC-DAF1-66FEBA123453}"/>
              </a:ext>
            </a:extLst>
          </p:cNvPr>
          <p:cNvSpPr>
            <a:spLocks noGrp="1"/>
          </p:cNvSpPr>
          <p:nvPr>
            <p:ph type="title"/>
          </p:nvPr>
        </p:nvSpPr>
        <p:spPr/>
        <p:txBody>
          <a:bodyPr>
            <a:normAutofit/>
          </a:bodyPr>
          <a:lstStyle/>
          <a:p>
            <a:r>
              <a:rPr lang="en-US" dirty="0"/>
              <a:t>Different-Participant Design</a:t>
            </a:r>
          </a:p>
        </p:txBody>
      </p:sp>
      <p:sp>
        <p:nvSpPr>
          <p:cNvPr id="3" name="Content Placeholder 2">
            <a:extLst>
              <a:ext uri="{FF2B5EF4-FFF2-40B4-BE49-F238E27FC236}">
                <a16:creationId xmlns:a16="http://schemas.microsoft.com/office/drawing/2014/main" id="{70F42EEA-A050-C812-5F17-43E6FBFB2A9B}"/>
              </a:ext>
            </a:extLst>
          </p:cNvPr>
          <p:cNvSpPr>
            <a:spLocks noGrp="1"/>
          </p:cNvSpPr>
          <p:nvPr>
            <p:ph idx="1"/>
          </p:nvPr>
        </p:nvSpPr>
        <p:spPr/>
        <p:txBody>
          <a:bodyPr>
            <a:normAutofit/>
          </a:bodyPr>
          <a:lstStyle/>
          <a:p>
            <a:pPr marL="82296" indent="0" algn="just">
              <a:buNone/>
            </a:pPr>
            <a:r>
              <a:rPr lang="en-US" sz="2800" dirty="0"/>
              <a:t>In </a:t>
            </a:r>
            <a:r>
              <a:rPr lang="en-US" sz="2800" dirty="0">
                <a:solidFill>
                  <a:srgbClr val="0070C0"/>
                </a:solidFill>
              </a:rPr>
              <a:t>different-participant design [</a:t>
            </a:r>
            <a:r>
              <a:rPr lang="en-US" sz="2800">
                <a:solidFill>
                  <a:srgbClr val="0070C0"/>
                </a:solidFill>
              </a:rPr>
              <a:t>between-subjects design] </a:t>
            </a:r>
            <a:r>
              <a:rPr lang="en-US" sz="2800"/>
              <a:t>a </a:t>
            </a:r>
            <a:r>
              <a:rPr lang="en-US" sz="2800" dirty="0"/>
              <a:t>single group of participants is allocated randomly to each of the experimental conditions so that different participants perform in different conditions.</a:t>
            </a:r>
          </a:p>
        </p:txBody>
      </p:sp>
      <p:pic>
        <p:nvPicPr>
          <p:cNvPr id="4" name="Picture 2">
            <a:extLst>
              <a:ext uri="{FF2B5EF4-FFF2-40B4-BE49-F238E27FC236}">
                <a16:creationId xmlns:a16="http://schemas.microsoft.com/office/drawing/2014/main" id="{92B51C2D-FDE1-283B-2F57-3C206E5227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3728163"/>
            <a:ext cx="4191000" cy="31298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95561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2058C-12A2-2CBD-7B3F-0154ABCC55E9}"/>
              </a:ext>
            </a:extLst>
          </p:cNvPr>
          <p:cNvSpPr>
            <a:spLocks noGrp="1"/>
          </p:cNvSpPr>
          <p:nvPr>
            <p:ph type="title"/>
          </p:nvPr>
        </p:nvSpPr>
        <p:spPr/>
        <p:txBody>
          <a:bodyPr/>
          <a:lstStyle/>
          <a:p>
            <a:r>
              <a:rPr lang="en-US" dirty="0"/>
              <a:t>Different-Participant Design</a:t>
            </a:r>
          </a:p>
        </p:txBody>
      </p:sp>
      <p:sp>
        <p:nvSpPr>
          <p:cNvPr id="3" name="Content Placeholder 2">
            <a:extLst>
              <a:ext uri="{FF2B5EF4-FFF2-40B4-BE49-F238E27FC236}">
                <a16:creationId xmlns:a16="http://schemas.microsoft.com/office/drawing/2014/main" id="{A71B264E-9311-7BA2-3F05-4447E46BEC96}"/>
              </a:ext>
            </a:extLst>
          </p:cNvPr>
          <p:cNvSpPr>
            <a:spLocks noGrp="1"/>
          </p:cNvSpPr>
          <p:nvPr>
            <p:ph idx="1"/>
          </p:nvPr>
        </p:nvSpPr>
        <p:spPr/>
        <p:txBody>
          <a:bodyPr>
            <a:normAutofit fontScale="92500" lnSpcReduction="10000"/>
          </a:bodyPr>
          <a:lstStyle/>
          <a:p>
            <a:pPr marL="82296" indent="0" algn="just">
              <a:buNone/>
            </a:pPr>
            <a:r>
              <a:rPr lang="en-US" b="1" dirty="0"/>
              <a:t>Pro</a:t>
            </a:r>
          </a:p>
          <a:p>
            <a:pPr marL="82296" indent="0" algn="just">
              <a:buNone/>
            </a:pPr>
            <a:r>
              <a:rPr lang="en-US" dirty="0"/>
              <a:t>There are no ordering or training effects caused by the influence of participants’ experience</a:t>
            </a:r>
          </a:p>
          <a:p>
            <a:pPr marL="82296" indent="0" algn="just">
              <a:buNone/>
            </a:pPr>
            <a:endParaRPr lang="en-US" dirty="0"/>
          </a:p>
          <a:p>
            <a:pPr marL="82296" indent="0" algn="just">
              <a:buNone/>
            </a:pPr>
            <a:r>
              <a:rPr lang="en-US" b="1" dirty="0"/>
              <a:t>Con</a:t>
            </a:r>
          </a:p>
          <a:p>
            <a:pPr marL="82296" indent="0" algn="just">
              <a:buNone/>
            </a:pPr>
            <a:r>
              <a:rPr lang="en-US" dirty="0"/>
              <a:t>Large numbers of participants are needed so that the effect of any individual differences among participants, such as differences in experience and expertise, is minimized. </a:t>
            </a:r>
          </a:p>
        </p:txBody>
      </p:sp>
    </p:spTree>
    <p:extLst>
      <p:ext uri="{BB962C8B-B14F-4D97-AF65-F5344CB8AC3E}">
        <p14:creationId xmlns:p14="http://schemas.microsoft.com/office/powerpoint/2010/main" val="4149768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E4BC6-E4CC-0088-21B8-4C8BF8DED54E}"/>
              </a:ext>
            </a:extLst>
          </p:cNvPr>
          <p:cNvSpPr>
            <a:spLocks noGrp="1"/>
          </p:cNvSpPr>
          <p:nvPr>
            <p:ph type="title"/>
          </p:nvPr>
        </p:nvSpPr>
        <p:spPr/>
        <p:txBody>
          <a:bodyPr/>
          <a:lstStyle/>
          <a:p>
            <a:r>
              <a:rPr lang="en-US" dirty="0"/>
              <a:t>Introduction 	</a:t>
            </a:r>
            <a:endParaRPr lang="en-PK" dirty="0"/>
          </a:p>
        </p:txBody>
      </p:sp>
      <p:sp>
        <p:nvSpPr>
          <p:cNvPr id="3" name="Content Placeholder 2">
            <a:extLst>
              <a:ext uri="{FF2B5EF4-FFF2-40B4-BE49-F238E27FC236}">
                <a16:creationId xmlns:a16="http://schemas.microsoft.com/office/drawing/2014/main" id="{907C5285-90BD-B383-E66A-A8E3CFB2BD8B}"/>
              </a:ext>
            </a:extLst>
          </p:cNvPr>
          <p:cNvSpPr>
            <a:spLocks noGrp="1"/>
          </p:cNvSpPr>
          <p:nvPr>
            <p:ph idx="1"/>
          </p:nvPr>
        </p:nvSpPr>
        <p:spPr>
          <a:xfrm>
            <a:off x="1435608" y="1447800"/>
            <a:ext cx="4355592" cy="4800600"/>
          </a:xfrm>
        </p:spPr>
        <p:txBody>
          <a:bodyPr>
            <a:normAutofit fontScale="92500" lnSpcReduction="10000"/>
          </a:bodyPr>
          <a:lstStyle/>
          <a:p>
            <a:pPr marL="82296" indent="0" algn="just">
              <a:buNone/>
            </a:pPr>
            <a:r>
              <a:rPr lang="en-GB" sz="2800" dirty="0">
                <a:solidFill>
                  <a:srgbClr val="0070C0"/>
                </a:solidFill>
              </a:rPr>
              <a:t>Usability testing, </a:t>
            </a:r>
            <a:r>
              <a:rPr lang="en-GB" sz="2800" dirty="0"/>
              <a:t>which takes place in usability labs and other controlled lab-like settings </a:t>
            </a:r>
          </a:p>
          <a:p>
            <a:pPr marL="82296" indent="0" algn="just">
              <a:buNone/>
            </a:pPr>
            <a:endParaRPr lang="en-GB" sz="2800" dirty="0"/>
          </a:p>
          <a:p>
            <a:pPr marL="82296" indent="0" algn="just">
              <a:buNone/>
            </a:pPr>
            <a:r>
              <a:rPr lang="en-GB" sz="2800" dirty="0">
                <a:solidFill>
                  <a:srgbClr val="0070C0"/>
                </a:solidFill>
              </a:rPr>
              <a:t>Experiments</a:t>
            </a:r>
            <a:r>
              <a:rPr lang="en-GB" sz="2800" dirty="0"/>
              <a:t>, which take place in research labs</a:t>
            </a:r>
          </a:p>
          <a:p>
            <a:pPr marL="82296" indent="0" algn="just">
              <a:buNone/>
            </a:pPr>
            <a:endParaRPr lang="en-GB" sz="2800" dirty="0"/>
          </a:p>
          <a:p>
            <a:pPr marL="82296" indent="0" algn="just">
              <a:buNone/>
            </a:pPr>
            <a:r>
              <a:rPr lang="en-GB" sz="2800" dirty="0">
                <a:solidFill>
                  <a:srgbClr val="0070C0"/>
                </a:solidFill>
              </a:rPr>
              <a:t>Field studies</a:t>
            </a:r>
            <a:r>
              <a:rPr lang="en-GB" sz="2800" dirty="0"/>
              <a:t>, which take place in natural settings, such as people’s homes, schools, work, and leisure environments</a:t>
            </a:r>
            <a:endParaRPr lang="en-PK" sz="2800" dirty="0"/>
          </a:p>
        </p:txBody>
      </p:sp>
      <p:pic>
        <p:nvPicPr>
          <p:cNvPr id="5" name="Picture 4">
            <a:extLst>
              <a:ext uri="{FF2B5EF4-FFF2-40B4-BE49-F238E27FC236}">
                <a16:creationId xmlns:a16="http://schemas.microsoft.com/office/drawing/2014/main" id="{44D8C624-2864-11E4-02D0-1863B888E81E}"/>
              </a:ext>
            </a:extLst>
          </p:cNvPr>
          <p:cNvPicPr>
            <a:picLocks noChangeAspect="1"/>
          </p:cNvPicPr>
          <p:nvPr/>
        </p:nvPicPr>
        <p:blipFill>
          <a:blip r:embed="rId2"/>
          <a:stretch>
            <a:fillRect/>
          </a:stretch>
        </p:blipFill>
        <p:spPr>
          <a:xfrm>
            <a:off x="6172200" y="1905000"/>
            <a:ext cx="2838450" cy="3600844"/>
          </a:xfrm>
          <a:prstGeom prst="rect">
            <a:avLst/>
          </a:prstGeom>
        </p:spPr>
      </p:pic>
    </p:spTree>
    <p:extLst>
      <p:ext uri="{BB962C8B-B14F-4D97-AF65-F5344CB8AC3E}">
        <p14:creationId xmlns:p14="http://schemas.microsoft.com/office/powerpoint/2010/main" val="4046867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98FE2-E8E0-8657-D07B-AC6FECEB8CCA}"/>
              </a:ext>
            </a:extLst>
          </p:cNvPr>
          <p:cNvSpPr>
            <a:spLocks noGrp="1"/>
          </p:cNvSpPr>
          <p:nvPr>
            <p:ph type="title"/>
          </p:nvPr>
        </p:nvSpPr>
        <p:spPr/>
        <p:txBody>
          <a:bodyPr/>
          <a:lstStyle/>
          <a:p>
            <a:r>
              <a:rPr lang="en-US" dirty="0"/>
              <a:t>Same-Participant Design</a:t>
            </a:r>
          </a:p>
        </p:txBody>
      </p:sp>
      <p:sp>
        <p:nvSpPr>
          <p:cNvPr id="3" name="Content Placeholder 2">
            <a:extLst>
              <a:ext uri="{FF2B5EF4-FFF2-40B4-BE49-F238E27FC236}">
                <a16:creationId xmlns:a16="http://schemas.microsoft.com/office/drawing/2014/main" id="{EF2D49D1-1813-83DA-47B5-6C7B4B319802}"/>
              </a:ext>
            </a:extLst>
          </p:cNvPr>
          <p:cNvSpPr>
            <a:spLocks noGrp="1"/>
          </p:cNvSpPr>
          <p:nvPr>
            <p:ph idx="1"/>
          </p:nvPr>
        </p:nvSpPr>
        <p:spPr/>
        <p:txBody>
          <a:bodyPr>
            <a:normAutofit lnSpcReduction="10000"/>
          </a:bodyPr>
          <a:lstStyle/>
          <a:p>
            <a:pPr marL="82296" indent="0" algn="just">
              <a:buNone/>
            </a:pPr>
            <a:r>
              <a:rPr lang="en-US" dirty="0"/>
              <a:t>In </a:t>
            </a:r>
            <a:r>
              <a:rPr lang="en-US" dirty="0">
                <a:solidFill>
                  <a:srgbClr val="0070C0"/>
                </a:solidFill>
              </a:rPr>
              <a:t>same-participant design [also called within-subjects design] </a:t>
            </a:r>
            <a:r>
              <a:rPr lang="en-US" dirty="0"/>
              <a:t>all participants perform in all conditions, main reason for this design is to lessen the impact of individual differences. </a:t>
            </a:r>
          </a:p>
          <a:p>
            <a:pPr marL="82296" indent="0" algn="just">
              <a:buNone/>
            </a:pPr>
            <a:endParaRPr lang="en-US" dirty="0"/>
          </a:p>
          <a:p>
            <a:pPr algn="just"/>
            <a:r>
              <a:rPr lang="en-US" dirty="0"/>
              <a:t>only half the number of participants is needed</a:t>
            </a:r>
          </a:p>
          <a:p>
            <a:pPr algn="just"/>
            <a:r>
              <a:rPr lang="en-US" dirty="0"/>
              <a:t>see how performance varies across conditions for each participant. </a:t>
            </a:r>
          </a:p>
        </p:txBody>
      </p:sp>
    </p:spTree>
    <p:extLst>
      <p:ext uri="{BB962C8B-B14F-4D97-AF65-F5344CB8AC3E}">
        <p14:creationId xmlns:p14="http://schemas.microsoft.com/office/powerpoint/2010/main" val="33350836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F3D6A-8DC0-C0A6-07DB-1A26BF12CA7C}"/>
              </a:ext>
            </a:extLst>
          </p:cNvPr>
          <p:cNvSpPr>
            <a:spLocks noGrp="1"/>
          </p:cNvSpPr>
          <p:nvPr>
            <p:ph type="title"/>
          </p:nvPr>
        </p:nvSpPr>
        <p:spPr/>
        <p:txBody>
          <a:bodyPr>
            <a:normAutofit/>
          </a:bodyPr>
          <a:lstStyle/>
          <a:p>
            <a:r>
              <a:rPr lang="en-US" dirty="0"/>
              <a:t>Counterbalancing</a:t>
            </a:r>
          </a:p>
        </p:txBody>
      </p:sp>
      <p:sp>
        <p:nvSpPr>
          <p:cNvPr id="3" name="Content Placeholder 2">
            <a:extLst>
              <a:ext uri="{FF2B5EF4-FFF2-40B4-BE49-F238E27FC236}">
                <a16:creationId xmlns:a16="http://schemas.microsoft.com/office/drawing/2014/main" id="{4145C4CC-920C-B7D8-FA0E-C32311D4F3DB}"/>
              </a:ext>
            </a:extLst>
          </p:cNvPr>
          <p:cNvSpPr>
            <a:spLocks noGrp="1"/>
          </p:cNvSpPr>
          <p:nvPr>
            <p:ph idx="1"/>
          </p:nvPr>
        </p:nvSpPr>
        <p:spPr/>
        <p:txBody>
          <a:bodyPr>
            <a:normAutofit/>
          </a:bodyPr>
          <a:lstStyle/>
          <a:p>
            <a:pPr marL="82296" indent="0" algn="just">
              <a:buNone/>
            </a:pPr>
            <a:r>
              <a:rPr lang="en-US" dirty="0">
                <a:solidFill>
                  <a:srgbClr val="0070C0"/>
                </a:solidFill>
              </a:rPr>
              <a:t>Counterbalancing</a:t>
            </a:r>
            <a:r>
              <a:rPr lang="en-US" dirty="0"/>
              <a:t> neutralizes possible unfair effects of learning from the first task, known as the order effect.</a:t>
            </a:r>
          </a:p>
        </p:txBody>
      </p:sp>
      <p:pic>
        <p:nvPicPr>
          <p:cNvPr id="4" name="Picture 2">
            <a:extLst>
              <a:ext uri="{FF2B5EF4-FFF2-40B4-BE49-F238E27FC236}">
                <a16:creationId xmlns:a16="http://schemas.microsoft.com/office/drawing/2014/main" id="{4B5634B1-297A-A25A-E203-BEE8DB50554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54926" y="3074104"/>
            <a:ext cx="1977733" cy="15989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3">
            <a:extLst>
              <a:ext uri="{FF2B5EF4-FFF2-40B4-BE49-F238E27FC236}">
                <a16:creationId xmlns:a16="http://schemas.microsoft.com/office/drawing/2014/main" id="{353395EB-C806-E417-5AFB-C9EFB5B2DDB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92825" y="3074089"/>
            <a:ext cx="1882990" cy="16532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4">
            <a:extLst>
              <a:ext uri="{FF2B5EF4-FFF2-40B4-BE49-F238E27FC236}">
                <a16:creationId xmlns:a16="http://schemas.microsoft.com/office/drawing/2014/main" id="{3D2DF262-9BB2-25CA-D21C-09A402226C2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657000" y="5282657"/>
            <a:ext cx="1915000" cy="15722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5">
            <a:extLst>
              <a:ext uri="{FF2B5EF4-FFF2-40B4-BE49-F238E27FC236}">
                <a16:creationId xmlns:a16="http://schemas.microsoft.com/office/drawing/2014/main" id="{45FBE780-8CA7-24D9-35A6-532C6D9E822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682997" y="5288340"/>
            <a:ext cx="1882990" cy="15696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864016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8A570-D088-35D1-76A2-E08D15A8DE3B}"/>
              </a:ext>
            </a:extLst>
          </p:cNvPr>
          <p:cNvSpPr>
            <a:spLocks noGrp="1"/>
          </p:cNvSpPr>
          <p:nvPr>
            <p:ph type="title"/>
          </p:nvPr>
        </p:nvSpPr>
        <p:spPr/>
        <p:txBody>
          <a:bodyPr/>
          <a:lstStyle/>
          <a:p>
            <a:r>
              <a:rPr lang="en-US" dirty="0"/>
              <a:t>Matched-Participant Design</a:t>
            </a:r>
          </a:p>
        </p:txBody>
      </p:sp>
      <p:sp>
        <p:nvSpPr>
          <p:cNvPr id="3" name="Content Placeholder 2">
            <a:extLst>
              <a:ext uri="{FF2B5EF4-FFF2-40B4-BE49-F238E27FC236}">
                <a16:creationId xmlns:a16="http://schemas.microsoft.com/office/drawing/2014/main" id="{6CC55481-EF4D-92D4-9B72-0A8670327FF7}"/>
              </a:ext>
            </a:extLst>
          </p:cNvPr>
          <p:cNvSpPr>
            <a:spLocks noGrp="1"/>
          </p:cNvSpPr>
          <p:nvPr>
            <p:ph idx="1"/>
          </p:nvPr>
        </p:nvSpPr>
        <p:spPr/>
        <p:txBody>
          <a:bodyPr>
            <a:normAutofit/>
          </a:bodyPr>
          <a:lstStyle/>
          <a:p>
            <a:pPr marL="82296" indent="0" algn="just">
              <a:buNone/>
            </a:pPr>
            <a:r>
              <a:rPr lang="en-US" dirty="0"/>
              <a:t>In </a:t>
            </a:r>
            <a:r>
              <a:rPr lang="en-US" dirty="0">
                <a:solidFill>
                  <a:srgbClr val="0070C0"/>
                </a:solidFill>
              </a:rPr>
              <a:t>matched-participant</a:t>
            </a:r>
            <a:r>
              <a:rPr lang="en-US" dirty="0"/>
              <a:t> </a:t>
            </a:r>
            <a:r>
              <a:rPr lang="en-US" dirty="0">
                <a:solidFill>
                  <a:srgbClr val="0070C0"/>
                </a:solidFill>
              </a:rPr>
              <a:t>design [pair-wise design]</a:t>
            </a:r>
            <a:r>
              <a:rPr lang="en-US" dirty="0"/>
              <a:t> participants are matched in pairs based on certain user characteristics such as expertise and gender. </a:t>
            </a:r>
          </a:p>
        </p:txBody>
      </p:sp>
      <p:pic>
        <p:nvPicPr>
          <p:cNvPr id="4" name="Picture 3">
            <a:extLst>
              <a:ext uri="{FF2B5EF4-FFF2-40B4-BE49-F238E27FC236}">
                <a16:creationId xmlns:a16="http://schemas.microsoft.com/office/drawing/2014/main" id="{7DB40AFC-6F63-CAB8-B49E-41AE9E5419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3810000"/>
            <a:ext cx="3276600" cy="25362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90443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E4B88-63BB-620D-F6CD-C9890FDF401A}"/>
              </a:ext>
            </a:extLst>
          </p:cNvPr>
          <p:cNvSpPr>
            <a:spLocks noGrp="1"/>
          </p:cNvSpPr>
          <p:nvPr>
            <p:ph type="title"/>
          </p:nvPr>
        </p:nvSpPr>
        <p:spPr/>
        <p:txBody>
          <a:bodyPr/>
          <a:lstStyle/>
          <a:p>
            <a:r>
              <a:rPr lang="en-US" dirty="0"/>
              <a:t>Comparison </a:t>
            </a:r>
          </a:p>
        </p:txBody>
      </p:sp>
      <p:pic>
        <p:nvPicPr>
          <p:cNvPr id="5" name="Content Placeholder 4">
            <a:extLst>
              <a:ext uri="{FF2B5EF4-FFF2-40B4-BE49-F238E27FC236}">
                <a16:creationId xmlns:a16="http://schemas.microsoft.com/office/drawing/2014/main" id="{F9BE2CD7-5A80-6810-1442-C9E8B0E61E23}"/>
              </a:ext>
            </a:extLst>
          </p:cNvPr>
          <p:cNvPicPr>
            <a:picLocks noGrp="1" noChangeAspect="1"/>
          </p:cNvPicPr>
          <p:nvPr>
            <p:ph idx="1"/>
          </p:nvPr>
        </p:nvPicPr>
        <p:blipFill>
          <a:blip r:embed="rId2"/>
          <a:stretch>
            <a:fillRect/>
          </a:stretch>
        </p:blipFill>
        <p:spPr>
          <a:xfrm>
            <a:off x="1339850" y="2580048"/>
            <a:ext cx="7499350" cy="2677752"/>
          </a:xfrm>
        </p:spPr>
      </p:pic>
    </p:spTree>
    <p:extLst>
      <p:ext uri="{BB962C8B-B14F-4D97-AF65-F5344CB8AC3E}">
        <p14:creationId xmlns:p14="http://schemas.microsoft.com/office/powerpoint/2010/main" val="17600606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4C643-673C-21A2-557D-A98B42FD9382}"/>
              </a:ext>
            </a:extLst>
          </p:cNvPr>
          <p:cNvSpPr>
            <a:spLocks noGrp="1"/>
          </p:cNvSpPr>
          <p:nvPr>
            <p:ph type="title"/>
          </p:nvPr>
        </p:nvSpPr>
        <p:spPr/>
        <p:txBody>
          <a:bodyPr/>
          <a:lstStyle/>
          <a:p>
            <a:r>
              <a:rPr lang="en-US" dirty="0"/>
              <a:t>Statistics: t-test </a:t>
            </a:r>
          </a:p>
        </p:txBody>
      </p:sp>
      <p:sp>
        <p:nvSpPr>
          <p:cNvPr id="3" name="Content Placeholder 2">
            <a:extLst>
              <a:ext uri="{FF2B5EF4-FFF2-40B4-BE49-F238E27FC236}">
                <a16:creationId xmlns:a16="http://schemas.microsoft.com/office/drawing/2014/main" id="{CE591D92-029C-01F8-818E-C4080E1D5E24}"/>
              </a:ext>
            </a:extLst>
          </p:cNvPr>
          <p:cNvSpPr>
            <a:spLocks noGrp="1"/>
          </p:cNvSpPr>
          <p:nvPr>
            <p:ph idx="1"/>
          </p:nvPr>
        </p:nvSpPr>
        <p:spPr/>
        <p:txBody>
          <a:bodyPr>
            <a:normAutofit fontScale="77500" lnSpcReduction="20000"/>
          </a:bodyPr>
          <a:lstStyle/>
          <a:p>
            <a:pPr marL="82296" indent="0" algn="just">
              <a:buNone/>
            </a:pPr>
            <a:r>
              <a:rPr lang="en-US" dirty="0"/>
              <a:t>A typical t-test result that compared two conditions with 9 and 12 participants each might be as follows:</a:t>
            </a:r>
          </a:p>
          <a:p>
            <a:pPr marL="82296" indent="0" algn="ctr">
              <a:buNone/>
            </a:pPr>
            <a:r>
              <a:rPr lang="en-US" b="1" dirty="0"/>
              <a:t>t 4.53, p 0.05, </a:t>
            </a:r>
            <a:r>
              <a:rPr lang="en-US" b="1" dirty="0" err="1"/>
              <a:t>df</a:t>
            </a:r>
            <a:r>
              <a:rPr lang="en-US" b="1" dirty="0"/>
              <a:t> 19</a:t>
            </a:r>
          </a:p>
          <a:p>
            <a:pPr marL="82296" indent="0" algn="ctr">
              <a:buNone/>
            </a:pPr>
            <a:endParaRPr lang="en-US" b="1" dirty="0"/>
          </a:p>
          <a:p>
            <a:pPr algn="just"/>
            <a:r>
              <a:rPr lang="en-US" dirty="0"/>
              <a:t>The </a:t>
            </a:r>
            <a:r>
              <a:rPr lang="en-US" dirty="0">
                <a:solidFill>
                  <a:srgbClr val="0070C0"/>
                </a:solidFill>
              </a:rPr>
              <a:t>t-value </a:t>
            </a:r>
            <a:r>
              <a:rPr lang="en-US" dirty="0"/>
              <a:t>of 4.53 is the score derived from applying the t-test</a:t>
            </a:r>
          </a:p>
          <a:p>
            <a:pPr algn="just"/>
            <a:r>
              <a:rPr lang="en-US" dirty="0" err="1"/>
              <a:t>df</a:t>
            </a:r>
            <a:r>
              <a:rPr lang="en-US" dirty="0"/>
              <a:t> stands for </a:t>
            </a:r>
            <a:r>
              <a:rPr lang="en-US" dirty="0">
                <a:solidFill>
                  <a:srgbClr val="0070C0"/>
                </a:solidFill>
              </a:rPr>
              <a:t>degrees of freedom</a:t>
            </a:r>
          </a:p>
          <a:p>
            <a:pPr marL="946404" lvl="2" indent="-342900" algn="just"/>
            <a:r>
              <a:rPr lang="en-US" dirty="0"/>
              <a:t>which represents the number of values in the conditions that are free to vary.</a:t>
            </a:r>
          </a:p>
          <a:p>
            <a:pPr marL="946404" lvl="2" indent="-342900" algn="just"/>
            <a:r>
              <a:rPr lang="en-US" dirty="0" err="1"/>
              <a:t>df</a:t>
            </a:r>
            <a:r>
              <a:rPr lang="en-US" dirty="0"/>
              <a:t>= (Na-1)+(Nb-1)</a:t>
            </a:r>
          </a:p>
          <a:p>
            <a:pPr algn="just"/>
            <a:r>
              <a:rPr lang="en-US" dirty="0"/>
              <a:t>p is the </a:t>
            </a:r>
            <a:r>
              <a:rPr lang="en-US" dirty="0">
                <a:solidFill>
                  <a:srgbClr val="0070C0"/>
                </a:solidFill>
              </a:rPr>
              <a:t>probability</a:t>
            </a:r>
            <a:r>
              <a:rPr lang="en-US" dirty="0"/>
              <a:t> that the effect found did not occur by chance. </a:t>
            </a:r>
          </a:p>
          <a:p>
            <a:pPr marL="946404" lvl="2" indent="-342900" algn="just"/>
            <a:r>
              <a:rPr lang="en-US" dirty="0"/>
              <a:t>So, when p 0.05, it means that the effect found is probably not due to chance and that there is only a 5 percent possibility that it could be by chance</a:t>
            </a:r>
          </a:p>
          <a:p>
            <a:pPr marL="82296" indent="0">
              <a:buNone/>
            </a:pPr>
            <a:endParaRPr lang="en-US" dirty="0"/>
          </a:p>
        </p:txBody>
      </p:sp>
    </p:spTree>
    <p:extLst>
      <p:ext uri="{BB962C8B-B14F-4D97-AF65-F5344CB8AC3E}">
        <p14:creationId xmlns:p14="http://schemas.microsoft.com/office/powerpoint/2010/main" val="28592823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11E0E-45D9-7766-77B2-E05177C82EBA}"/>
              </a:ext>
            </a:extLst>
          </p:cNvPr>
          <p:cNvSpPr>
            <a:spLocks noGrp="1"/>
          </p:cNvSpPr>
          <p:nvPr>
            <p:ph type="title"/>
          </p:nvPr>
        </p:nvSpPr>
        <p:spPr/>
        <p:txBody>
          <a:bodyPr/>
          <a:lstStyle/>
          <a:p>
            <a:r>
              <a:rPr lang="en-US" dirty="0"/>
              <a:t>Field Studies </a:t>
            </a:r>
          </a:p>
        </p:txBody>
      </p:sp>
      <p:sp>
        <p:nvSpPr>
          <p:cNvPr id="3" name="Content Placeholder 2">
            <a:extLst>
              <a:ext uri="{FF2B5EF4-FFF2-40B4-BE49-F238E27FC236}">
                <a16:creationId xmlns:a16="http://schemas.microsoft.com/office/drawing/2014/main" id="{FD51AAA2-29D6-CFD3-C0B3-C7E19542552F}"/>
              </a:ext>
            </a:extLst>
          </p:cNvPr>
          <p:cNvSpPr>
            <a:spLocks noGrp="1"/>
          </p:cNvSpPr>
          <p:nvPr>
            <p:ph idx="1"/>
          </p:nvPr>
        </p:nvSpPr>
        <p:spPr/>
        <p:txBody>
          <a:bodyPr>
            <a:normAutofit fontScale="92500" lnSpcReduction="20000"/>
          </a:bodyPr>
          <a:lstStyle/>
          <a:p>
            <a:pPr algn="just"/>
            <a:r>
              <a:rPr lang="en-US" dirty="0"/>
              <a:t>Studies in natural settings tend to be messy in the sense that activities often overlap and are constantly interrupted by events that are not predicted or controlled.</a:t>
            </a:r>
          </a:p>
          <a:p>
            <a:pPr algn="just"/>
            <a:endParaRPr lang="en-US" dirty="0"/>
          </a:p>
          <a:p>
            <a:pPr algn="just"/>
            <a:r>
              <a:rPr lang="en-US" dirty="0"/>
              <a:t>The trade-off is that it is harder to test specific hypotheses about an interface.</a:t>
            </a:r>
          </a:p>
          <a:p>
            <a:pPr algn="just"/>
            <a:endParaRPr lang="en-US" dirty="0"/>
          </a:p>
          <a:p>
            <a:pPr algn="just"/>
            <a:r>
              <a:rPr lang="en-US" dirty="0"/>
              <a:t>Field studies can range in time from just a few minutes to a period of several months or even years.</a:t>
            </a:r>
          </a:p>
        </p:txBody>
      </p:sp>
    </p:spTree>
    <p:extLst>
      <p:ext uri="{BB962C8B-B14F-4D97-AF65-F5344CB8AC3E}">
        <p14:creationId xmlns:p14="http://schemas.microsoft.com/office/powerpoint/2010/main" val="42932815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055A0-491D-5B19-5064-AA977CFD76B2}"/>
              </a:ext>
            </a:extLst>
          </p:cNvPr>
          <p:cNvSpPr>
            <a:spLocks noGrp="1"/>
          </p:cNvSpPr>
          <p:nvPr>
            <p:ph type="title"/>
          </p:nvPr>
        </p:nvSpPr>
        <p:spPr/>
        <p:txBody>
          <a:bodyPr/>
          <a:lstStyle/>
          <a:p>
            <a:r>
              <a:rPr lang="en-US" dirty="0"/>
              <a:t>Field Studies </a:t>
            </a:r>
          </a:p>
        </p:txBody>
      </p:sp>
      <p:sp>
        <p:nvSpPr>
          <p:cNvPr id="3" name="Content Placeholder 2">
            <a:extLst>
              <a:ext uri="{FF2B5EF4-FFF2-40B4-BE49-F238E27FC236}">
                <a16:creationId xmlns:a16="http://schemas.microsoft.com/office/drawing/2014/main" id="{E3182BE7-8A36-9BD8-31EA-938E6FB011D3}"/>
              </a:ext>
            </a:extLst>
          </p:cNvPr>
          <p:cNvSpPr>
            <a:spLocks noGrp="1"/>
          </p:cNvSpPr>
          <p:nvPr>
            <p:ph idx="1"/>
          </p:nvPr>
        </p:nvSpPr>
        <p:spPr/>
        <p:txBody>
          <a:bodyPr>
            <a:normAutofit fontScale="92500" lnSpcReduction="10000"/>
          </a:bodyPr>
          <a:lstStyle/>
          <a:p>
            <a:pPr algn="just"/>
            <a:r>
              <a:rPr lang="en-US" sz="2400" dirty="0"/>
              <a:t>Data is collected primarily by observing and interviewing people or paper based or electronic diaries. </a:t>
            </a:r>
          </a:p>
          <a:p>
            <a:pPr algn="just"/>
            <a:endParaRPr lang="en-US" sz="2400" dirty="0"/>
          </a:p>
          <a:p>
            <a:pPr algn="just"/>
            <a:r>
              <a:rPr lang="en-US" sz="2400" dirty="0"/>
              <a:t>Telling them that they are part of a study will likely change the way they behave.</a:t>
            </a:r>
          </a:p>
          <a:p>
            <a:pPr algn="just"/>
            <a:endParaRPr lang="en-US" sz="2400" dirty="0"/>
          </a:p>
          <a:p>
            <a:pPr algn="just"/>
            <a:r>
              <a:rPr lang="en-US" sz="2400" dirty="0"/>
              <a:t>It is also important to ensure the privacy of participants in field studies.</a:t>
            </a:r>
          </a:p>
          <a:p>
            <a:pPr algn="just"/>
            <a:endParaRPr lang="en-US" sz="2400" dirty="0"/>
          </a:p>
          <a:p>
            <a:pPr algn="just"/>
            <a:r>
              <a:rPr lang="en-US" sz="2400" dirty="0"/>
              <a:t>Natural settings are typically reported in the form of vignettes, excerpts, critical incidents, patterns of behavior, and narratives to show how the products are being used, adopted, and integrated into their surroundings.</a:t>
            </a:r>
          </a:p>
        </p:txBody>
      </p:sp>
    </p:spTree>
    <p:extLst>
      <p:ext uri="{BB962C8B-B14F-4D97-AF65-F5344CB8AC3E}">
        <p14:creationId xmlns:p14="http://schemas.microsoft.com/office/powerpoint/2010/main" val="29234522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DBD16-5BC0-2AB5-CBD7-A4A9DE0ABCAB}"/>
              </a:ext>
            </a:extLst>
          </p:cNvPr>
          <p:cNvSpPr>
            <a:spLocks noGrp="1"/>
          </p:cNvSpPr>
          <p:nvPr>
            <p:ph type="title"/>
          </p:nvPr>
        </p:nvSpPr>
        <p:spPr/>
        <p:txBody>
          <a:bodyPr/>
          <a:lstStyle/>
          <a:p>
            <a:r>
              <a:rPr lang="en-US" dirty="0"/>
              <a:t>In the Wild Studies</a:t>
            </a:r>
          </a:p>
        </p:txBody>
      </p:sp>
      <p:sp>
        <p:nvSpPr>
          <p:cNvPr id="3" name="Content Placeholder 2">
            <a:extLst>
              <a:ext uri="{FF2B5EF4-FFF2-40B4-BE49-F238E27FC236}">
                <a16:creationId xmlns:a16="http://schemas.microsoft.com/office/drawing/2014/main" id="{43F96AED-F535-211A-BFBE-A9E2317A3EBE}"/>
              </a:ext>
            </a:extLst>
          </p:cNvPr>
          <p:cNvSpPr>
            <a:spLocks noGrp="1"/>
          </p:cNvSpPr>
          <p:nvPr>
            <p:ph idx="1"/>
          </p:nvPr>
        </p:nvSpPr>
        <p:spPr/>
        <p:txBody>
          <a:bodyPr>
            <a:normAutofit fontScale="92500" lnSpcReduction="10000"/>
          </a:bodyPr>
          <a:lstStyle/>
          <a:p>
            <a:pPr algn="just"/>
            <a:r>
              <a:rPr lang="en-US" dirty="0"/>
              <a:t>The term in-the-wild reflects the context of the study, in which new technologies are deployed and evaluated in natural settings</a:t>
            </a:r>
          </a:p>
          <a:p>
            <a:pPr algn="just"/>
            <a:endParaRPr lang="en-US" dirty="0"/>
          </a:p>
          <a:p>
            <a:pPr algn="just"/>
            <a:r>
              <a:rPr lang="en-US" dirty="0"/>
              <a:t>A key concern is how people react, change, and integrate the technology into their everyday lives.</a:t>
            </a:r>
          </a:p>
          <a:p>
            <a:pPr algn="just"/>
            <a:endParaRPr lang="en-US" dirty="0"/>
          </a:p>
          <a:p>
            <a:pPr algn="just"/>
            <a:r>
              <a:rPr lang="en-US" dirty="0"/>
              <a:t>It can demonstrate quite different results from those arising out of lab studies</a:t>
            </a:r>
          </a:p>
        </p:txBody>
      </p:sp>
    </p:spTree>
    <p:extLst>
      <p:ext uri="{BB962C8B-B14F-4D97-AF65-F5344CB8AC3E}">
        <p14:creationId xmlns:p14="http://schemas.microsoft.com/office/powerpoint/2010/main" val="8144000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080C7-B580-9DC0-894A-CB9E6218A124}"/>
              </a:ext>
            </a:extLst>
          </p:cNvPr>
          <p:cNvSpPr>
            <a:spLocks noGrp="1"/>
          </p:cNvSpPr>
          <p:nvPr>
            <p:ph type="title"/>
          </p:nvPr>
        </p:nvSpPr>
        <p:spPr/>
        <p:txBody>
          <a:bodyPr/>
          <a:lstStyle/>
          <a:p>
            <a:r>
              <a:rPr lang="en-US" dirty="0"/>
              <a:t>Other Perspective</a:t>
            </a:r>
          </a:p>
        </p:txBody>
      </p:sp>
      <p:sp>
        <p:nvSpPr>
          <p:cNvPr id="3" name="Content Placeholder 2">
            <a:extLst>
              <a:ext uri="{FF2B5EF4-FFF2-40B4-BE49-F238E27FC236}">
                <a16:creationId xmlns:a16="http://schemas.microsoft.com/office/drawing/2014/main" id="{693B1434-1666-AA4C-5D8A-5B66E6A9027A}"/>
              </a:ext>
            </a:extLst>
          </p:cNvPr>
          <p:cNvSpPr>
            <a:spLocks noGrp="1"/>
          </p:cNvSpPr>
          <p:nvPr>
            <p:ph idx="1"/>
          </p:nvPr>
        </p:nvSpPr>
        <p:spPr/>
        <p:txBody>
          <a:bodyPr>
            <a:normAutofit fontScale="92500" lnSpcReduction="10000"/>
          </a:bodyPr>
          <a:lstStyle/>
          <a:p>
            <a:pPr algn="just"/>
            <a:r>
              <a:rPr lang="en-US" sz="2400" dirty="0"/>
              <a:t>To evaluate the efficacy of tools, users are best studied in realistic settings in their own workplaces.</a:t>
            </a:r>
          </a:p>
          <a:p>
            <a:pPr algn="just"/>
            <a:endParaRPr lang="en-US" sz="2400" dirty="0"/>
          </a:p>
          <a:p>
            <a:pPr algn="just"/>
            <a:r>
              <a:rPr lang="en-US" sz="2400" dirty="0"/>
              <a:t>For this the participant will get an introductory training session with the tool, novice usage, mature usage, leading to a </a:t>
            </a:r>
            <a:r>
              <a:rPr lang="en-US" sz="2400" dirty="0" err="1"/>
              <a:t>semistructured</a:t>
            </a:r>
            <a:r>
              <a:rPr lang="en-US" sz="2400" dirty="0"/>
              <a:t> exit interview</a:t>
            </a:r>
          </a:p>
          <a:p>
            <a:pPr algn="just"/>
            <a:endParaRPr lang="en-US" sz="2400" dirty="0"/>
          </a:p>
          <a:p>
            <a:pPr algn="just"/>
            <a:r>
              <a:rPr lang="en-US" sz="2400" dirty="0"/>
              <a:t>Sometimes, a particular conceptual or theoretical framework is adopted to guide how an evaluation is performed or how the data collected is analyzed</a:t>
            </a:r>
          </a:p>
          <a:p>
            <a:pPr algn="just"/>
            <a:endParaRPr lang="en-US" sz="2400" dirty="0"/>
          </a:p>
          <a:p>
            <a:pPr algn="just"/>
            <a:r>
              <a:rPr lang="en-US" sz="2400" dirty="0"/>
              <a:t>Data to be explained in terms of specific cognitive processes, social practices such as learning, or conversational or linguistic interactions.</a:t>
            </a:r>
          </a:p>
        </p:txBody>
      </p:sp>
    </p:spTree>
    <p:extLst>
      <p:ext uri="{BB962C8B-B14F-4D97-AF65-F5344CB8AC3E}">
        <p14:creationId xmlns:p14="http://schemas.microsoft.com/office/powerpoint/2010/main" val="41241111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9EA39-B555-38C1-6DBB-8592CB6330CF}"/>
              </a:ext>
            </a:extLst>
          </p:cNvPr>
          <p:cNvSpPr>
            <a:spLocks noGrp="1"/>
          </p:cNvSpPr>
          <p:nvPr>
            <p:ph type="title"/>
          </p:nvPr>
        </p:nvSpPr>
        <p:spPr/>
        <p:txBody>
          <a:bodyPr>
            <a:noAutofit/>
          </a:bodyPr>
          <a:lstStyle/>
          <a:p>
            <a:r>
              <a:rPr lang="en-US" sz="3200" dirty="0"/>
              <a:t>How Many Participants Are Needed When Carrying Out An Evaluation Study?</a:t>
            </a:r>
          </a:p>
        </p:txBody>
      </p:sp>
      <p:sp>
        <p:nvSpPr>
          <p:cNvPr id="3" name="Content Placeholder 2">
            <a:extLst>
              <a:ext uri="{FF2B5EF4-FFF2-40B4-BE49-F238E27FC236}">
                <a16:creationId xmlns:a16="http://schemas.microsoft.com/office/drawing/2014/main" id="{CB54C1D6-3557-CCA1-4946-24095CE42703}"/>
              </a:ext>
            </a:extLst>
          </p:cNvPr>
          <p:cNvSpPr>
            <a:spLocks noGrp="1"/>
          </p:cNvSpPr>
          <p:nvPr>
            <p:ph idx="1"/>
          </p:nvPr>
        </p:nvSpPr>
        <p:spPr/>
        <p:txBody>
          <a:bodyPr>
            <a:normAutofit fontScale="92500" lnSpcReduction="10000"/>
          </a:bodyPr>
          <a:lstStyle/>
          <a:p>
            <a:pPr algn="just"/>
            <a:r>
              <a:rPr lang="en-US" dirty="0">
                <a:solidFill>
                  <a:srgbClr val="0070C0"/>
                </a:solidFill>
              </a:rPr>
              <a:t>User Studies</a:t>
            </a:r>
          </a:p>
          <a:p>
            <a:pPr marL="356616" lvl="1" indent="0" algn="just">
              <a:buNone/>
            </a:pPr>
            <a:r>
              <a:rPr lang="en-US" dirty="0"/>
              <a:t>Professionals recommend 5–12 participants for studies</a:t>
            </a:r>
          </a:p>
          <a:p>
            <a:pPr marL="356616" lvl="1" indent="0" algn="just">
              <a:buNone/>
            </a:pPr>
            <a:r>
              <a:rPr lang="en-US" dirty="0"/>
              <a:t>conducted in controlled or partially controlled settings.</a:t>
            </a:r>
          </a:p>
          <a:p>
            <a:pPr algn="just"/>
            <a:r>
              <a:rPr lang="en-US" dirty="0">
                <a:solidFill>
                  <a:srgbClr val="0070C0"/>
                </a:solidFill>
              </a:rPr>
              <a:t>Experiments</a:t>
            </a:r>
          </a:p>
          <a:p>
            <a:pPr marL="356616" lvl="1" indent="0" algn="just">
              <a:buNone/>
            </a:pPr>
            <a:r>
              <a:rPr lang="en-US" dirty="0"/>
              <a:t>Fifteen participants is suggested as the minimum for many experiments (Cairns, 2019).</a:t>
            </a:r>
          </a:p>
          <a:p>
            <a:pPr algn="just"/>
            <a:r>
              <a:rPr lang="en-US" dirty="0">
                <a:solidFill>
                  <a:srgbClr val="0070C0"/>
                </a:solidFill>
              </a:rPr>
              <a:t>Field Studies </a:t>
            </a:r>
          </a:p>
          <a:p>
            <a:pPr marL="356616" lvl="1" indent="0" algn="just">
              <a:buNone/>
            </a:pPr>
            <a:r>
              <a:rPr lang="en-US" dirty="0"/>
              <a:t>The number of participants in a field study will vary, depending on what is of interest.</a:t>
            </a:r>
          </a:p>
        </p:txBody>
      </p:sp>
    </p:spTree>
    <p:extLst>
      <p:ext uri="{BB962C8B-B14F-4D97-AF65-F5344CB8AC3E}">
        <p14:creationId xmlns:p14="http://schemas.microsoft.com/office/powerpoint/2010/main" val="3243992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91B76-3B29-AF22-0F6F-8173242D4080}"/>
              </a:ext>
            </a:extLst>
          </p:cNvPr>
          <p:cNvSpPr>
            <a:spLocks noGrp="1"/>
          </p:cNvSpPr>
          <p:nvPr>
            <p:ph type="title"/>
          </p:nvPr>
        </p:nvSpPr>
        <p:spPr/>
        <p:txBody>
          <a:bodyPr/>
          <a:lstStyle/>
          <a:p>
            <a:r>
              <a:rPr lang="en-US" dirty="0"/>
              <a:t>Usability Testing </a:t>
            </a:r>
            <a:endParaRPr lang="en-PK" dirty="0"/>
          </a:p>
        </p:txBody>
      </p:sp>
      <p:sp>
        <p:nvSpPr>
          <p:cNvPr id="3" name="Content Placeholder 2">
            <a:extLst>
              <a:ext uri="{FF2B5EF4-FFF2-40B4-BE49-F238E27FC236}">
                <a16:creationId xmlns:a16="http://schemas.microsoft.com/office/drawing/2014/main" id="{1FF21F49-E77B-8EFF-8C34-3CCD963570BA}"/>
              </a:ext>
            </a:extLst>
          </p:cNvPr>
          <p:cNvSpPr>
            <a:spLocks noGrp="1"/>
          </p:cNvSpPr>
          <p:nvPr>
            <p:ph idx="1"/>
          </p:nvPr>
        </p:nvSpPr>
        <p:spPr/>
        <p:txBody>
          <a:bodyPr>
            <a:normAutofit/>
          </a:bodyPr>
          <a:lstStyle/>
          <a:p>
            <a:pPr algn="just"/>
            <a:r>
              <a:rPr lang="en-GB" sz="2800" dirty="0"/>
              <a:t>The usability of products has traditionally been tested in controlled laboratory settings</a:t>
            </a:r>
          </a:p>
          <a:p>
            <a:pPr algn="just"/>
            <a:endParaRPr lang="en-GB" sz="2800" dirty="0"/>
          </a:p>
          <a:p>
            <a:pPr algn="just"/>
            <a:r>
              <a:rPr lang="en-GB" sz="2800" dirty="0"/>
              <a:t>The goal is to test </a:t>
            </a:r>
          </a:p>
          <a:p>
            <a:pPr marL="1106424" lvl="2" indent="-457200" algn="just">
              <a:buFont typeface="+mj-lt"/>
              <a:buAutoNum type="arabicPeriod"/>
            </a:pPr>
            <a:r>
              <a:rPr lang="en-GB" sz="2000" dirty="0"/>
              <a:t>whether the product being developed is usable by the intended user in order to achieve the tasks for which it was designed </a:t>
            </a:r>
          </a:p>
          <a:p>
            <a:pPr marL="1106424" lvl="2" indent="-457200" algn="just">
              <a:buFont typeface="+mj-lt"/>
              <a:buAutoNum type="arabicPeriod"/>
            </a:pPr>
            <a:r>
              <a:rPr lang="en-GB" sz="2000" dirty="0"/>
              <a:t>whether users are satisfied with their experience.</a:t>
            </a:r>
            <a:endParaRPr lang="en-PK" sz="2000" dirty="0"/>
          </a:p>
        </p:txBody>
      </p:sp>
      <p:pic>
        <p:nvPicPr>
          <p:cNvPr id="5" name="Picture 4" descr="Chart&#10;&#10;Description automatically generated">
            <a:extLst>
              <a:ext uri="{FF2B5EF4-FFF2-40B4-BE49-F238E27FC236}">
                <a16:creationId xmlns:a16="http://schemas.microsoft.com/office/drawing/2014/main" id="{1ACD1F64-BE67-DC86-AAA4-0942FB28CC80}"/>
              </a:ext>
            </a:extLst>
          </p:cNvPr>
          <p:cNvPicPr>
            <a:picLocks noChangeAspect="1"/>
          </p:cNvPicPr>
          <p:nvPr/>
        </p:nvPicPr>
        <p:blipFill rotWithShape="1">
          <a:blip r:embed="rId2">
            <a:extLst>
              <a:ext uri="{28A0092B-C50C-407E-A947-70E740481C1C}">
                <a14:useLocalDpi xmlns:a14="http://schemas.microsoft.com/office/drawing/2010/main" val="0"/>
              </a:ext>
            </a:extLst>
          </a:blip>
          <a:srcRect t="28039" b="18431"/>
          <a:stretch/>
        </p:blipFill>
        <p:spPr>
          <a:xfrm>
            <a:off x="2209800" y="4953000"/>
            <a:ext cx="5867400" cy="1906906"/>
          </a:xfrm>
          <a:prstGeom prst="rect">
            <a:avLst/>
          </a:prstGeom>
        </p:spPr>
      </p:pic>
    </p:spTree>
    <p:extLst>
      <p:ext uri="{BB962C8B-B14F-4D97-AF65-F5344CB8AC3E}">
        <p14:creationId xmlns:p14="http://schemas.microsoft.com/office/powerpoint/2010/main" val="42715551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D79B1-3845-AD70-465D-3E337AE1BA2B}"/>
              </a:ext>
            </a:extLst>
          </p:cNvPr>
          <p:cNvSpPr>
            <a:spLocks noGrp="1"/>
          </p:cNvSpPr>
          <p:nvPr>
            <p:ph type="title"/>
          </p:nvPr>
        </p:nvSpPr>
        <p:spPr/>
        <p:txBody>
          <a:bodyPr/>
          <a:lstStyle/>
          <a:p>
            <a:r>
              <a:rPr lang="en-US" dirty="0"/>
              <a:t>Class Activity </a:t>
            </a:r>
          </a:p>
        </p:txBody>
      </p:sp>
      <p:sp>
        <p:nvSpPr>
          <p:cNvPr id="3" name="Content Placeholder 2">
            <a:extLst>
              <a:ext uri="{FF2B5EF4-FFF2-40B4-BE49-F238E27FC236}">
                <a16:creationId xmlns:a16="http://schemas.microsoft.com/office/drawing/2014/main" id="{193E2FDA-36EB-368A-5D4B-47457F6176EA}"/>
              </a:ext>
            </a:extLst>
          </p:cNvPr>
          <p:cNvSpPr>
            <a:spLocks noGrp="1"/>
          </p:cNvSpPr>
          <p:nvPr>
            <p:ph idx="1"/>
          </p:nvPr>
        </p:nvSpPr>
        <p:spPr>
          <a:xfrm>
            <a:off x="1435608" y="1447800"/>
            <a:ext cx="4050792" cy="5135562"/>
          </a:xfrm>
        </p:spPr>
        <p:txBody>
          <a:bodyPr>
            <a:normAutofit fontScale="85000" lnSpcReduction="10000"/>
          </a:bodyPr>
          <a:lstStyle/>
          <a:p>
            <a:pPr marL="82296" indent="0" algn="just">
              <a:buNone/>
            </a:pPr>
            <a:r>
              <a:rPr lang="en-US" dirty="0"/>
              <a:t>Go to case study of </a:t>
            </a:r>
            <a:r>
              <a:rPr lang="en-US" b="1" dirty="0">
                <a:hlinkClick r:id="rId2"/>
              </a:rPr>
              <a:t>iPad App and Website Usability </a:t>
            </a:r>
            <a:r>
              <a:rPr lang="en-US" dirty="0"/>
              <a:t>and gather information about </a:t>
            </a:r>
          </a:p>
          <a:p>
            <a:pPr marL="82296" indent="0" algn="just">
              <a:buNone/>
            </a:pPr>
            <a:endParaRPr lang="en-US" dirty="0"/>
          </a:p>
          <a:p>
            <a:pPr algn="just"/>
            <a:r>
              <a:rPr lang="en-US" dirty="0"/>
              <a:t>How user research was conducted?</a:t>
            </a:r>
          </a:p>
          <a:p>
            <a:pPr algn="just"/>
            <a:r>
              <a:rPr lang="en-US" dirty="0"/>
              <a:t>How field studies were done? </a:t>
            </a:r>
          </a:p>
          <a:p>
            <a:pPr algn="just"/>
            <a:r>
              <a:rPr lang="en-US" dirty="0"/>
              <a:t>What were the findings?</a:t>
            </a:r>
          </a:p>
          <a:p>
            <a:pPr algn="just"/>
            <a:r>
              <a:rPr lang="en-US" dirty="0"/>
              <a:t>What were recommendations? </a:t>
            </a:r>
          </a:p>
          <a:p>
            <a:pPr marL="82296" indent="0" algn="just">
              <a:buNone/>
            </a:pPr>
            <a:endParaRPr lang="en-US" dirty="0"/>
          </a:p>
          <a:p>
            <a:pPr marL="82296" indent="0" algn="just">
              <a:buNone/>
            </a:pPr>
            <a:endParaRPr lang="en-US" dirty="0"/>
          </a:p>
          <a:p>
            <a:pPr algn="just"/>
            <a:endParaRPr lang="en-US" dirty="0"/>
          </a:p>
          <a:p>
            <a:pPr marL="82296" indent="0" algn="just">
              <a:buNone/>
            </a:pPr>
            <a:endParaRPr lang="en-US" dirty="0"/>
          </a:p>
        </p:txBody>
      </p:sp>
      <p:pic>
        <p:nvPicPr>
          <p:cNvPr id="5" name="Picture 4" descr="A picture containing graphical user interface&#10;&#10;Description automatically generated">
            <a:extLst>
              <a:ext uri="{FF2B5EF4-FFF2-40B4-BE49-F238E27FC236}">
                <a16:creationId xmlns:a16="http://schemas.microsoft.com/office/drawing/2014/main" id="{17B574B9-0D7D-8353-C4F2-6C7D848D60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7400" y="1600200"/>
            <a:ext cx="2670032" cy="4614148"/>
          </a:xfrm>
          <a:prstGeom prst="rect">
            <a:avLst/>
          </a:prstGeom>
        </p:spPr>
      </p:pic>
    </p:spTree>
    <p:extLst>
      <p:ext uri="{BB962C8B-B14F-4D97-AF65-F5344CB8AC3E}">
        <p14:creationId xmlns:p14="http://schemas.microsoft.com/office/powerpoint/2010/main" val="34169676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71975-2415-28FD-B0F2-C3082868DB87}"/>
              </a:ext>
            </a:extLst>
          </p:cNvPr>
          <p:cNvSpPr>
            <a:spLocks noGrp="1"/>
          </p:cNvSpPr>
          <p:nvPr>
            <p:ph type="title"/>
          </p:nvPr>
        </p:nvSpPr>
        <p:spPr/>
        <p:txBody>
          <a:bodyPr/>
          <a:lstStyle/>
          <a:p>
            <a:r>
              <a:rPr lang="en-US" dirty="0"/>
              <a:t>Conclusion </a:t>
            </a:r>
          </a:p>
        </p:txBody>
      </p:sp>
      <p:sp>
        <p:nvSpPr>
          <p:cNvPr id="3" name="Content Placeholder 2">
            <a:extLst>
              <a:ext uri="{FF2B5EF4-FFF2-40B4-BE49-F238E27FC236}">
                <a16:creationId xmlns:a16="http://schemas.microsoft.com/office/drawing/2014/main" id="{18AF07B2-0DD0-48D5-661E-1D5D8D394515}"/>
              </a:ext>
            </a:extLst>
          </p:cNvPr>
          <p:cNvSpPr>
            <a:spLocks noGrp="1"/>
          </p:cNvSpPr>
          <p:nvPr>
            <p:ph idx="1"/>
          </p:nvPr>
        </p:nvSpPr>
        <p:spPr/>
        <p:txBody>
          <a:bodyPr/>
          <a:lstStyle/>
          <a:p>
            <a:r>
              <a:rPr lang="en-US" dirty="0"/>
              <a:t>Usability testing</a:t>
            </a:r>
          </a:p>
          <a:p>
            <a:r>
              <a:rPr lang="en-US" dirty="0"/>
              <a:t>Conducting Experiments </a:t>
            </a:r>
          </a:p>
          <a:p>
            <a:r>
              <a:rPr lang="en-US" dirty="0"/>
              <a:t>Field Studies</a:t>
            </a:r>
          </a:p>
          <a:p>
            <a:endParaRPr lang="en-US" dirty="0"/>
          </a:p>
        </p:txBody>
      </p:sp>
    </p:spTree>
    <p:extLst>
      <p:ext uri="{BB962C8B-B14F-4D97-AF65-F5344CB8AC3E}">
        <p14:creationId xmlns:p14="http://schemas.microsoft.com/office/powerpoint/2010/main" val="911237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300D0-8E5C-7F0D-3B2B-82FF35BA68E2}"/>
              </a:ext>
            </a:extLst>
          </p:cNvPr>
          <p:cNvSpPr>
            <a:spLocks noGrp="1"/>
          </p:cNvSpPr>
          <p:nvPr>
            <p:ph type="title"/>
          </p:nvPr>
        </p:nvSpPr>
        <p:spPr/>
        <p:txBody>
          <a:bodyPr/>
          <a:lstStyle/>
          <a:p>
            <a:r>
              <a:rPr lang="en-US" dirty="0"/>
              <a:t>Methods, Tasks and Users</a:t>
            </a:r>
            <a:endParaRPr lang="en-PK" dirty="0"/>
          </a:p>
        </p:txBody>
      </p:sp>
      <p:sp>
        <p:nvSpPr>
          <p:cNvPr id="3" name="Content Placeholder 2">
            <a:extLst>
              <a:ext uri="{FF2B5EF4-FFF2-40B4-BE49-F238E27FC236}">
                <a16:creationId xmlns:a16="http://schemas.microsoft.com/office/drawing/2014/main" id="{03DD0DC5-93AA-F6B7-A136-2703EA7BB8B4}"/>
              </a:ext>
            </a:extLst>
          </p:cNvPr>
          <p:cNvSpPr>
            <a:spLocks noGrp="1"/>
          </p:cNvSpPr>
          <p:nvPr>
            <p:ph idx="1"/>
          </p:nvPr>
        </p:nvSpPr>
        <p:spPr/>
        <p:txBody>
          <a:bodyPr>
            <a:normAutofit fontScale="92500" lnSpcReduction="10000"/>
          </a:bodyPr>
          <a:lstStyle/>
          <a:p>
            <a:pPr marL="82296" indent="0">
              <a:buNone/>
            </a:pPr>
            <a:r>
              <a:rPr lang="en-GB" dirty="0"/>
              <a:t>Designers can collect following quantitative performance measures </a:t>
            </a:r>
            <a:r>
              <a:rPr lang="en-US" sz="2600" dirty="0"/>
              <a:t>(</a:t>
            </a:r>
            <a:r>
              <a:rPr lang="en-US" sz="2600" dirty="0" err="1"/>
              <a:t>Wixon</a:t>
            </a:r>
            <a:r>
              <a:rPr lang="en-US" sz="2600" dirty="0"/>
              <a:t> and Wilson, 1997)</a:t>
            </a:r>
          </a:p>
          <a:p>
            <a:pPr marL="82296" indent="0">
              <a:buNone/>
            </a:pPr>
            <a:endParaRPr lang="en-GB" dirty="0"/>
          </a:p>
          <a:p>
            <a:pPr lvl="1"/>
            <a:r>
              <a:rPr lang="en-GB" dirty="0"/>
              <a:t>Number of users completing a task successful</a:t>
            </a:r>
          </a:p>
          <a:p>
            <a:pPr lvl="1"/>
            <a:r>
              <a:rPr lang="en-GB" dirty="0"/>
              <a:t>Time to complete a task </a:t>
            </a:r>
          </a:p>
          <a:p>
            <a:pPr lvl="1"/>
            <a:r>
              <a:rPr lang="en-GB" dirty="0"/>
              <a:t>Time to complete a task after a specified time away from the product</a:t>
            </a:r>
          </a:p>
          <a:p>
            <a:pPr lvl="1"/>
            <a:r>
              <a:rPr lang="en-GB" dirty="0"/>
              <a:t>Number and type of errors per task</a:t>
            </a:r>
          </a:p>
          <a:p>
            <a:pPr lvl="1"/>
            <a:r>
              <a:rPr lang="en-GB" dirty="0"/>
              <a:t>Number of errors per unit of time</a:t>
            </a:r>
          </a:p>
          <a:p>
            <a:pPr lvl="1"/>
            <a:r>
              <a:rPr lang="en-GB" dirty="0"/>
              <a:t>Number of navigations to online help or manuals</a:t>
            </a:r>
          </a:p>
          <a:p>
            <a:pPr lvl="1"/>
            <a:r>
              <a:rPr lang="en-GB" dirty="0"/>
              <a:t>Number of users making a particular error</a:t>
            </a:r>
            <a:endParaRPr lang="en-PK" dirty="0"/>
          </a:p>
        </p:txBody>
      </p:sp>
    </p:spTree>
    <p:extLst>
      <p:ext uri="{BB962C8B-B14F-4D97-AF65-F5344CB8AC3E}">
        <p14:creationId xmlns:p14="http://schemas.microsoft.com/office/powerpoint/2010/main" val="2531725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1C17D-B203-3FD8-C43D-6FC08E373674}"/>
              </a:ext>
            </a:extLst>
          </p:cNvPr>
          <p:cNvSpPr>
            <a:spLocks noGrp="1"/>
          </p:cNvSpPr>
          <p:nvPr>
            <p:ph type="title"/>
          </p:nvPr>
        </p:nvSpPr>
        <p:spPr/>
        <p:txBody>
          <a:bodyPr/>
          <a:lstStyle/>
          <a:p>
            <a:r>
              <a:rPr lang="en-US" dirty="0"/>
              <a:t>Lab and Equipment</a:t>
            </a:r>
            <a:endParaRPr lang="en-PK" dirty="0"/>
          </a:p>
        </p:txBody>
      </p:sp>
      <p:sp>
        <p:nvSpPr>
          <p:cNvPr id="3" name="Content Placeholder 2">
            <a:extLst>
              <a:ext uri="{FF2B5EF4-FFF2-40B4-BE49-F238E27FC236}">
                <a16:creationId xmlns:a16="http://schemas.microsoft.com/office/drawing/2014/main" id="{BCC3EAA1-F92D-98FB-7A94-D8E886C4038E}"/>
              </a:ext>
            </a:extLst>
          </p:cNvPr>
          <p:cNvSpPr>
            <a:spLocks noGrp="1"/>
          </p:cNvSpPr>
          <p:nvPr>
            <p:ph idx="1"/>
          </p:nvPr>
        </p:nvSpPr>
        <p:spPr/>
        <p:txBody>
          <a:bodyPr>
            <a:normAutofit fontScale="62500" lnSpcReduction="20000"/>
          </a:bodyPr>
          <a:lstStyle/>
          <a:p>
            <a:r>
              <a:rPr lang="en-US" b="0" dirty="0">
                <a:latin typeface="Gill Sans MT" panose="020B0502020104020203" pitchFamily="34" charset="0"/>
              </a:rPr>
              <a:t>Digital video camera.</a:t>
            </a:r>
          </a:p>
          <a:p>
            <a:r>
              <a:rPr lang="en-US" b="0" dirty="0">
                <a:latin typeface="Gill Sans MT" panose="020B0502020104020203" pitchFamily="34" charset="0"/>
              </a:rPr>
              <a:t>Video tripod.</a:t>
            </a:r>
          </a:p>
          <a:p>
            <a:r>
              <a:rPr lang="en-US" b="0" dirty="0">
                <a:latin typeface="Gill Sans MT" panose="020B0502020104020203" pitchFamily="34" charset="0"/>
              </a:rPr>
              <a:t>Good microphone (table, lapel, or headset). A singer’s microphone is no good, because it must be held right next to the mouth.</a:t>
            </a:r>
          </a:p>
          <a:p>
            <a:r>
              <a:rPr lang="en-US" b="0" dirty="0">
                <a:latin typeface="Gill Sans MT" panose="020B0502020104020203" pitchFamily="34" charset="0"/>
              </a:rPr>
              <a:t>Headphones (to monitor sound).</a:t>
            </a:r>
          </a:p>
          <a:p>
            <a:r>
              <a:rPr lang="en-US" b="0" dirty="0">
                <a:latin typeface="Gill Sans MT" panose="020B0502020104020203" pitchFamily="34" charset="0"/>
              </a:rPr>
              <a:t>Mirror (to capture user’s facial expressions)</a:t>
            </a:r>
          </a:p>
          <a:p>
            <a:r>
              <a:rPr lang="en-US" b="0" dirty="0">
                <a:latin typeface="Gill Sans MT" panose="020B0502020104020203" pitchFamily="34" charset="0"/>
              </a:rPr>
              <a:t>Light (desk lamp or video lighting).</a:t>
            </a:r>
          </a:p>
          <a:p>
            <a:r>
              <a:rPr lang="en-US" b="0" dirty="0" err="1">
                <a:latin typeface="Gill Sans MT" panose="020B0502020104020203" pitchFamily="34" charset="0"/>
              </a:rPr>
              <a:t>Colour</a:t>
            </a:r>
            <a:r>
              <a:rPr lang="en-US" b="0" dirty="0">
                <a:latin typeface="Gill Sans MT" panose="020B0502020104020203" pitchFamily="34" charset="0"/>
              </a:rPr>
              <a:t> video monitor (to view camera image).</a:t>
            </a:r>
          </a:p>
          <a:p>
            <a:r>
              <a:rPr lang="en-US" b="0" dirty="0">
                <a:latin typeface="Gill Sans MT" panose="020B0502020104020203" pitchFamily="34" charset="0"/>
              </a:rPr>
              <a:t>DVD recorder.</a:t>
            </a:r>
          </a:p>
          <a:p>
            <a:r>
              <a:rPr lang="en-US" b="0" dirty="0">
                <a:latin typeface="Gill Sans MT" panose="020B0502020104020203" pitchFamily="34" charset="0"/>
              </a:rPr>
              <a:t>Video cart.</a:t>
            </a:r>
          </a:p>
          <a:p>
            <a:r>
              <a:rPr lang="en-US" b="0" dirty="0" err="1">
                <a:latin typeface="Gill Sans MT" panose="020B0502020104020203" pitchFamily="34" charset="0"/>
              </a:rPr>
              <a:t>Powerstrip</a:t>
            </a:r>
            <a:r>
              <a:rPr lang="en-US" b="0" dirty="0">
                <a:latin typeface="Gill Sans MT" panose="020B0502020104020203" pitchFamily="34" charset="0"/>
              </a:rPr>
              <a:t>, extension cables.</a:t>
            </a:r>
          </a:p>
          <a:p>
            <a:r>
              <a:rPr lang="en-US" b="0" dirty="0">
                <a:latin typeface="Gill Sans MT" panose="020B0502020104020203" pitchFamily="34" charset="0"/>
              </a:rPr>
              <a:t>“Do not disturb” sign.</a:t>
            </a:r>
          </a:p>
          <a:p>
            <a:r>
              <a:rPr lang="en-US" b="0" dirty="0">
                <a:latin typeface="Gill Sans MT" panose="020B0502020104020203" pitchFamily="34" charset="0"/>
              </a:rPr>
              <a:t>Refreshments.</a:t>
            </a:r>
          </a:p>
          <a:p>
            <a:r>
              <a:rPr lang="en-US" b="0" dirty="0">
                <a:latin typeface="Gill Sans MT" panose="020B0502020104020203" pitchFamily="34" charset="0"/>
              </a:rPr>
              <a:t>Logging software</a:t>
            </a:r>
          </a:p>
          <a:p>
            <a:r>
              <a:rPr lang="en-US" dirty="0">
                <a:latin typeface="Gill Sans MT" panose="020B0502020104020203" pitchFamily="34" charset="0"/>
              </a:rPr>
              <a:t>Incentives (if required)</a:t>
            </a:r>
            <a:endParaRPr lang="en-US" b="0" dirty="0">
              <a:latin typeface="Gill Sans MT" panose="020B0502020104020203" pitchFamily="34" charset="0"/>
            </a:endParaRPr>
          </a:p>
          <a:p>
            <a:endParaRPr lang="en-PK" dirty="0"/>
          </a:p>
        </p:txBody>
      </p:sp>
    </p:spTree>
    <p:extLst>
      <p:ext uri="{BB962C8B-B14F-4D97-AF65-F5344CB8AC3E}">
        <p14:creationId xmlns:p14="http://schemas.microsoft.com/office/powerpoint/2010/main" val="1897556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D3D66-B82D-19D4-6727-3FEE9BE4B86F}"/>
              </a:ext>
            </a:extLst>
          </p:cNvPr>
          <p:cNvSpPr>
            <a:spLocks noGrp="1"/>
          </p:cNvSpPr>
          <p:nvPr>
            <p:ph type="title"/>
          </p:nvPr>
        </p:nvSpPr>
        <p:spPr/>
        <p:txBody>
          <a:bodyPr/>
          <a:lstStyle/>
          <a:p>
            <a:r>
              <a:rPr lang="en-US" dirty="0"/>
              <a:t>Lab and Equipment - 1 </a:t>
            </a:r>
            <a:endParaRPr lang="en-PK" dirty="0"/>
          </a:p>
        </p:txBody>
      </p:sp>
      <p:pic>
        <p:nvPicPr>
          <p:cNvPr id="4" name="Picture 2">
            <a:extLst>
              <a:ext uri="{FF2B5EF4-FFF2-40B4-BE49-F238E27FC236}">
                <a16:creationId xmlns:a16="http://schemas.microsoft.com/office/drawing/2014/main" id="{A5DEAF55-8EC2-1AE2-F08D-08B05E6A9FC2}"/>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7275" t="42719" r="12145" b="9210"/>
          <a:stretch/>
        </p:blipFill>
        <p:spPr bwMode="auto">
          <a:xfrm>
            <a:off x="2298270" y="1905000"/>
            <a:ext cx="5772755"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99584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70414-8D38-FCC5-0913-BB16A28F568A}"/>
              </a:ext>
            </a:extLst>
          </p:cNvPr>
          <p:cNvSpPr>
            <a:spLocks noGrp="1"/>
          </p:cNvSpPr>
          <p:nvPr>
            <p:ph type="title"/>
          </p:nvPr>
        </p:nvSpPr>
        <p:spPr/>
        <p:txBody>
          <a:bodyPr/>
          <a:lstStyle/>
          <a:p>
            <a:r>
              <a:rPr lang="en-US" dirty="0"/>
              <a:t>Lab and Equipment - 1 Example</a:t>
            </a:r>
            <a:endParaRPr lang="en-PK" dirty="0"/>
          </a:p>
        </p:txBody>
      </p:sp>
      <p:pic>
        <p:nvPicPr>
          <p:cNvPr id="4" name="Picture 2">
            <a:extLst>
              <a:ext uri="{FF2B5EF4-FFF2-40B4-BE49-F238E27FC236}">
                <a16:creationId xmlns:a16="http://schemas.microsoft.com/office/drawing/2014/main" id="{EF0A4F4D-774C-34A8-A2C6-EC58D0F8AF1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62200" y="2057400"/>
            <a:ext cx="5559425" cy="4169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69930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E5F1C-D3AC-1B8F-894A-E312287FF1E2}"/>
              </a:ext>
            </a:extLst>
          </p:cNvPr>
          <p:cNvSpPr>
            <a:spLocks noGrp="1"/>
          </p:cNvSpPr>
          <p:nvPr>
            <p:ph type="title"/>
          </p:nvPr>
        </p:nvSpPr>
        <p:spPr/>
        <p:txBody>
          <a:bodyPr/>
          <a:lstStyle/>
          <a:p>
            <a:r>
              <a:rPr lang="en-US" dirty="0"/>
              <a:t>Lab and Equipment - 2</a:t>
            </a:r>
            <a:endParaRPr lang="en-PK" dirty="0"/>
          </a:p>
        </p:txBody>
      </p:sp>
      <p:pic>
        <p:nvPicPr>
          <p:cNvPr id="4" name="Picture 2">
            <a:extLst>
              <a:ext uri="{FF2B5EF4-FFF2-40B4-BE49-F238E27FC236}">
                <a16:creationId xmlns:a16="http://schemas.microsoft.com/office/drawing/2014/main" id="{320AD926-A295-BAC1-F0D7-886EC86CFF0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5684" t="33351" r="4722" b="9953"/>
          <a:stretch/>
        </p:blipFill>
        <p:spPr bwMode="auto">
          <a:xfrm>
            <a:off x="2286000" y="1981200"/>
            <a:ext cx="5723012" cy="4083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0473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556DE-2738-F3AC-D92D-35940B56A3CB}"/>
              </a:ext>
            </a:extLst>
          </p:cNvPr>
          <p:cNvSpPr>
            <a:spLocks noGrp="1"/>
          </p:cNvSpPr>
          <p:nvPr>
            <p:ph type="title"/>
          </p:nvPr>
        </p:nvSpPr>
        <p:spPr/>
        <p:txBody>
          <a:bodyPr/>
          <a:lstStyle/>
          <a:p>
            <a:r>
              <a:rPr lang="en-US" dirty="0"/>
              <a:t>Lab and Equipment - 2</a:t>
            </a:r>
            <a:endParaRPr lang="en-PK" dirty="0"/>
          </a:p>
        </p:txBody>
      </p:sp>
      <p:pic>
        <p:nvPicPr>
          <p:cNvPr id="1026" name="Picture 2" descr="Usability test note taking, how to do it and what to write? - Bunnyfoot">
            <a:extLst>
              <a:ext uri="{FF2B5EF4-FFF2-40B4-BE49-F238E27FC236}">
                <a16:creationId xmlns:a16="http://schemas.microsoft.com/office/drawing/2014/main" id="{A7E8F261-2656-6C78-8CC9-99AC4678FD0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33600" y="2667000"/>
            <a:ext cx="5797550" cy="3011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21153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13281</TotalTime>
  <Words>1360</Words>
  <Application>Microsoft Office PowerPoint</Application>
  <PresentationFormat>On-screen Show (4:3)</PresentationFormat>
  <Paragraphs>171</Paragraphs>
  <Slides>31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Calibri</vt:lpstr>
      <vt:lpstr>Gill Sans MT</vt:lpstr>
      <vt:lpstr>Verdana</vt:lpstr>
      <vt:lpstr>Wingdings 2</vt:lpstr>
      <vt:lpstr>Solstice</vt:lpstr>
      <vt:lpstr>Evaluation Studies from Controlled to Natural Setting</vt:lpstr>
      <vt:lpstr>Introduction  </vt:lpstr>
      <vt:lpstr>Usability Testing </vt:lpstr>
      <vt:lpstr>Methods, Tasks and Users</vt:lpstr>
      <vt:lpstr>Lab and Equipment</vt:lpstr>
      <vt:lpstr>Lab and Equipment - 1 </vt:lpstr>
      <vt:lpstr>Lab and Equipment - 1 Example</vt:lpstr>
      <vt:lpstr>Lab and Equipment - 2</vt:lpstr>
      <vt:lpstr>Lab and Equipment - 2</vt:lpstr>
      <vt:lpstr>Lab and Equipment - 3</vt:lpstr>
      <vt:lpstr>Lab and Equipment – 3 Example</vt:lpstr>
      <vt:lpstr>Conducting Experiments</vt:lpstr>
      <vt:lpstr>Hypothesis </vt:lpstr>
      <vt:lpstr>Hypothesis Variables</vt:lpstr>
      <vt:lpstr>Hypothesis Types </vt:lpstr>
      <vt:lpstr>Hypothesis Testing </vt:lpstr>
      <vt:lpstr>Experimental Design </vt:lpstr>
      <vt:lpstr>Different-Participant Design</vt:lpstr>
      <vt:lpstr>Different-Participant Design</vt:lpstr>
      <vt:lpstr>Same-Participant Design</vt:lpstr>
      <vt:lpstr>Counterbalancing</vt:lpstr>
      <vt:lpstr>Matched-Participant Design</vt:lpstr>
      <vt:lpstr>Comparison </vt:lpstr>
      <vt:lpstr>Statistics: t-test </vt:lpstr>
      <vt:lpstr>Field Studies </vt:lpstr>
      <vt:lpstr>Field Studies </vt:lpstr>
      <vt:lpstr>In the Wild Studies</vt:lpstr>
      <vt:lpstr>Other Perspective</vt:lpstr>
      <vt:lpstr>How Many Participants Are Needed When Carrying Out An Evaluation Study?</vt:lpstr>
      <vt:lpstr>Class Activity </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Abilities</dc:title>
  <dc:creator>adnan</dc:creator>
  <cp:lastModifiedBy>samia arshad</cp:lastModifiedBy>
  <cp:revision>219</cp:revision>
  <cp:lastPrinted>2022-09-22T09:41:23Z</cp:lastPrinted>
  <dcterms:created xsi:type="dcterms:W3CDTF">2018-08-15T12:40:21Z</dcterms:created>
  <dcterms:modified xsi:type="dcterms:W3CDTF">2023-12-14T02:57:47Z</dcterms:modified>
</cp:coreProperties>
</file>

<file path=docProps/thumbnail.jpeg>
</file>